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32404050" cy="51206400"/>
  <p:notesSz cx="31943675" cy="514619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3846" y="13914"/>
      </p:cViewPr>
      <p:guideLst>
        <p:guide orient="horz" pos="1612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30304" y="15907185"/>
            <a:ext cx="27543443" cy="1097618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609" y="29016960"/>
            <a:ext cx="22682835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23492936" y="2050642"/>
            <a:ext cx="7290911" cy="4369138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620203" y="2050642"/>
            <a:ext cx="21332666" cy="4369138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9697" y="32904865"/>
            <a:ext cx="27543443" cy="101701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59697" y="21703461"/>
            <a:ext cx="27543443" cy="112013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20203" y="11948172"/>
            <a:ext cx="14311789" cy="33793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6472058" y="11948172"/>
            <a:ext cx="14311789" cy="33793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20203" y="11462177"/>
            <a:ext cx="14317416" cy="47768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620203" y="16239067"/>
            <a:ext cx="14317416" cy="29502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16460810" y="11462177"/>
            <a:ext cx="14323041" cy="47768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16460810" y="16239067"/>
            <a:ext cx="14323041" cy="29502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0206" y="2038773"/>
            <a:ext cx="10660709" cy="8676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669083" y="2038784"/>
            <a:ext cx="18114764" cy="437032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20206" y="10715424"/>
            <a:ext cx="10660709" cy="350266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1422" y="35844480"/>
            <a:ext cx="19442430" cy="42316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351422" y="4575387"/>
            <a:ext cx="19442430" cy="30723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51422" y="40076124"/>
            <a:ext cx="19442430" cy="60096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620203" y="2050630"/>
            <a:ext cx="29163645" cy="853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20203" y="11948172"/>
            <a:ext cx="29163645" cy="337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620203" y="47460759"/>
            <a:ext cx="756094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15. 4. 2014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1071384" y="47460759"/>
            <a:ext cx="10261283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23222903" y="47460759"/>
            <a:ext cx="756094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707225" y="3623906"/>
            <a:ext cx="92357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0" b="1" dirty="0" smtClean="0">
                <a:solidFill>
                  <a:schemeClr val="bg1"/>
                </a:solidFill>
              </a:rPr>
              <a:t>Program</a:t>
            </a:r>
            <a:endParaRPr lang="sk-SK" sz="20000" b="1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6202025" y="-93047"/>
            <a:ext cx="16202025" cy="51206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6964025" y="1600200"/>
            <a:ext cx="1447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endParaRPr lang="sk-SK" sz="1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85825" y="8001000"/>
            <a:ext cx="12649200" cy="4130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Zahraniční  hostia</a:t>
            </a:r>
          </a:p>
          <a:p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Arch. </a:t>
            </a:r>
            <a:r>
              <a:rPr lang="sk-SK" sz="7200" b="1" dirty="0" err="1" smtClean="0"/>
              <a:t>Joao</a:t>
            </a:r>
            <a:r>
              <a:rPr lang="sk-SK" sz="7200" b="1" dirty="0" smtClean="0"/>
              <a:t> </a:t>
            </a:r>
            <a:r>
              <a:rPr lang="sk-SK" sz="7200" b="1" dirty="0" err="1" smtClean="0"/>
              <a:t>Pereira</a:t>
            </a:r>
            <a:r>
              <a:rPr lang="sk-SK" sz="7200" b="1" dirty="0" smtClean="0"/>
              <a:t> </a:t>
            </a:r>
            <a:r>
              <a:rPr lang="sk-SK" sz="7200" b="1" dirty="0" err="1" smtClean="0"/>
              <a:t>Teixeira</a:t>
            </a:r>
            <a:endParaRPr lang="sk-SK" sz="7200" b="1" dirty="0" smtClean="0"/>
          </a:p>
          <a:p>
            <a:pPr fontAlgn="base"/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President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Európskej asociácie priestorových plánovačov,  Lisabon, Portugalsko</a:t>
            </a:r>
          </a:p>
          <a:p>
            <a:endParaRPr lang="sk-SK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Ing.arch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. Peter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Černo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Cerko+Architekten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,  Mníchov, SRN</a:t>
            </a:r>
          </a:p>
          <a:p>
            <a:endParaRPr lang="sk-SK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Węcławowicz-Bilska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Karkovská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univerzita, Poľsko</a:t>
            </a:r>
          </a:p>
          <a:p>
            <a:endParaRPr lang="sk-SK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Rafał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Blazy</a:t>
            </a:r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Karkovská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univerzita, Poľsko</a:t>
            </a:r>
          </a:p>
          <a:p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Dóra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Hunter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Hungarian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Urban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Centre, Maďarsko</a:t>
            </a:r>
          </a:p>
          <a:p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László </a:t>
            </a:r>
            <a:r>
              <a:rPr lang="hu-HU" sz="7200" b="1" dirty="0" err="1" smtClean="0">
                <a:latin typeface="Times New Roman" pitchFamily="18" charset="0"/>
                <a:cs typeface="Times New Roman" pitchFamily="18" charset="0"/>
              </a:rPr>
              <a:t>Nádasy</a:t>
            </a: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Hungarian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Urban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Centre, Maďarsko</a:t>
            </a:r>
          </a:p>
          <a:p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Ing. arch.  Iveta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Ludvíková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Mesto Znojmo, AUUP, ČR</a:t>
            </a:r>
          </a:p>
          <a:p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Ing. arch.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Jan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Slanina, </a:t>
            </a:r>
          </a:p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Kroměříž, AUUP, ČR</a:t>
            </a:r>
          </a:p>
          <a:p>
            <a:endParaRPr lang="sk-SK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Dr. Michael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Hardman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Birmingham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, Anglicko</a:t>
            </a:r>
          </a:p>
          <a:p>
            <a:endParaRPr lang="sk-SK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Ing. arch. Alena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Kubová-Gauché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Ecole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Superieure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d'Architecture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4800" b="1" dirty="0" err="1" smtClean="0">
                <a:latin typeface="Times New Roman" pitchFamily="18" charset="0"/>
                <a:cs typeface="Times New Roman" pitchFamily="18" charset="0"/>
              </a:rPr>
              <a:t>Lyon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, Francúzsko</a:t>
            </a:r>
          </a:p>
          <a:p>
            <a:endParaRPr lang="sk-SK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Ing. Arch. Ľubo  Okruhlica, 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Rotterdam, Holandsko </a:t>
            </a:r>
          </a:p>
          <a:p>
            <a:endParaRPr lang="sk-SK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Aimeé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7200" b="1" dirty="0" err="1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Rotterdam, Holandsko</a:t>
            </a:r>
          </a:p>
        </p:txBody>
      </p:sp>
      <p:pic>
        <p:nvPicPr>
          <p:cNvPr id="13" name="Picture 2" descr="D:\ANNA\ZUUP\2014\LAND-URBIA 2014\TLAC\LOGO\Land-Urbia LOGO\LOGO LAND_UR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533400"/>
            <a:ext cx="10804914" cy="7326676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SEhQUEBIUFRQUEBUUFQ8VFBUVFBUQFRIWFhQUFBUYHSggGBolHRQVITEiJSkrLi4uFx8zODMsNygtLisBCgoKDg0OGhAQGywkICQsLCwsLCwsLCwsLCwsLCwsLCwsLCwsLCwsLCwsLCwsLCwsLCwsLCwsLCwsLCwsMis3LP/AABEIALEBHQMBIgACEQEDEQH/xAAcAAABBQEBAQAAAAAAAAAAAAADAAECBAYFBwj/xABFEAABAwEFBAYHBgMHBAMAAAABAAIRAwQSITFBBVFhcQYTIjKBkUJScqGxwfAHIzM0c9EUYvFDU2OCkrLhg6LC0hUWJP/EABoBAAIDAQEAAAAAAAAAAAAAAAECAwQFAAb/xAAsEQACAgEEAAQFBAMAAAAAAAAAAQIRAwQSITEiMkFRExRhcYEFM1KhI0JD/9oADAMBAAIRAxEAPwDdBOnlKVTovjgJ0wKeVxxybUe2UNTtffKGFUl2TIeE7QoqTUDiSUp1FE4dW9kGKreRVJWNnH7xviiuRZdG36zBQNRVXHBBLyrcpNdlCOGy66ooF6AxyZz0OWrHWNINeQ6lcDMqAqodWDmmUE0GqDCpOSXWIHWQhl6EopdDRLPWKTiqJqK7RxCSgug9J2ChUdKLTyQawkw0eS6iJNbhaKo+suiLLI+guTa6RYcctCjJUSY5J8IkayiaqrkqJcltEu0MXqJcgl6iXLrQ20OXqN5ClK8mUkBoISkoAqYUkZIRoSUKYCkApERsFCdIJKGiUeEkklzCcm2d8oKNbe+gqnLsmRIKQUJUwUDiQUSpBRcicMjWE9tqAjWLvt5porkVmmBwTEp8gmGOS0FFFO2RJTSiXE3Vo7TtwOUxU3NUQChtO3ECFEhWmUZ4cUV1Wz05LnTdGZyPLf4JJUu2HdXoc0hdegxoAAWa230jFJ4ig3fDqoDo3kNkNPAlVm/aExhE0TGpy8pzVP5jGp1ZM8GWcbijc9VCnTbGiy9m6f2N2bnsPFsjzErR2O206rQ6k8OB1B+SvY54pOotFDJiywXiTQPaVe6ABmT7lXt1EuZMcV0XUmnMSpoSwym22wRyKKVIyhpFR6s7lq+rG4eScMG4eSr/ACc/5Fn5z6GT6h2jT5FOLFUPoHyWshJMtHL+X9AetfsZYbNqH0URuyKh3LSSo3kr0yj3MX5yb6Rw2bFOrlZp7Fbq4rpdYl1ieOPEv9iOWoyMrU9l0xpPNWRZ2DJjfIKQcpK3BRrghc5PsyCcJJKsag4TplIIHHHtw7aCrFt76DCqS8zJ10MnaUrqV1CjghKgVC8pymAMrOzGXqrRxVdWdlk9ayN/yRj2LLo1tWySAE7bJdCvMGA5J1qqK7Mp5X0UOrS6tWXhRup6DuAdUn6lHhZTpR0huPNGmYLQL7p1diGjw+IUOoyRxQ3MmwxlkltRS6V7ccyr1NIS4CSdG4ZxvXDcazoL31MPATwjXnOa0Gz7K25fqCXOMyc43JFzTgBgsLLeZ2zawwUVSM46yjjJxPjvdqqFrsY0Hula40gq77ONyiWnii0vqefWyzuHo+6PelsnpHWsz5pvLCDlOHitlarED+2Cy+2Ng3sWjHNSw2rhi5Me5cHqvRHphTtjQ10NqAYt9biAtSCvl6y26rZagMkEHAjPBe+dCOkzbbRBJHWNEOHrD1gPktXBla8MvwzA1WnS8UfyjSpJEob6iszyRh2UaJkob6iBUrKs+os/LrPSJLHC2WX10J1ZVnPUC9UpTk/UtRwFk1kuuVMvUTUQtknwEdGjX7QXRCz1Gr2hzWgYcAtLQy4aZU1OPa0ZJJD6xLrOCYuhU6FeO5OC5AJzrb30CES2E30IVFVl5mTLomEiUwKS44YhTAUVIFMwDFW9itmuwcfkq0qxso/fM9pcuxZdM3gTOThIrWMUhCaFNMjZyZU2jbG0KT6r8GsYXHwGS8j2MXV6jq1TE1KjqkHeTpyEBbH7WKxFjDG5PrMDhvbiRPCQD4LN7Jbdptj1QFna2VyUfY2NBBKO73O5aLTgGtPigNqqmav0M/BRZXG7wALj4xkqNGtFpHUFSEN9TdyVCraPb8Az4ZqLKxjKoeFwj3wAjTH4LdZ4bmfDVcyvXBManIZHyKlXtJggED+VoLiOZyB81TrXtb0fzMJHjACilAdSOL0j2e17Q7IjBxjLHA+Cr9B9svstdjiS1nWXCZ7N6BLXDiPrArpWp0ggxlGGXCOCylrbcedWuaLw5HvDiMwreK3HazN1SW7cj6VFqDmgjIgEcigvqrPdCrWX2OlJktBafA/vI8l2XOVfJKTfJnRwpMd1RDc9Rc5Cc5RliMEiTnqBcoEpryKQ45KjKYuUS5SKIQtN3aHNaWzO7IWVa7Ec1pbK7shX9GuWUtWuEZkBOmlPKYnHSlMnQOOZa+8hXUW1d5QlVn2TIH1aYtIyRUxXI4EH71NrgU8JurCIpKFY2cYqsP8AMqhadEaw03PqNaMCTmnh5kLkaUWzetrCM0xtDVQo7Kxxe6N05q4LCzd7ytZ0jFTvkc2pu9DNuZvRhZGeqFMUWjJo8ghaCec/aVbQ5obMC+COQA+a4mzapDBOcLufahshzi2owxMNA0vYlzidMI8lm7A8yGuEHARnjBWRnTWV2bela+GqLziSc4ER+wVhtMAdt4GHdmAPIy5CdhmBhis1tu3ES97yBN1rG5lw0Cjin0i25pK2afrqJMSwxpATEs9FszpjGe6YWLst9oDiOy4SHbzrK1WwXGvTnUHwhNLG1yxoZb6LFqtrKYN7CMgBHuC4lXbjDNwcwW5+K4m1rVUqVXgB0Nc8AD0rpOXkoWSmRS6xveDiLsE3hvE5plguO4jedqW07dXttluonlwWUtzjeEZjTmTmtdsBhe06guiOBjNcdux+ufUcwyGCTjnjBhPBbeyHNcujd/ZZb71nqU3AgsfM6XSAAOeC2TnrJdArM5rHueMw0TETE6clpnFVMvmESJPehF6ZxUCElD0OXJi5RKjKZINErya8oykSpEjibTiOa0lkPZCy7TiOa0tjPZCvaVcspar0OAClKZOECUdJJJA45tr7yEi2vvISrPslQgnShKFyCJIJJkQEpVvYv5in7XyKpqzso/f0/b+RUkPMiLL5H9jeJJAp1pGQJMnTLjjmbf2f11FzfSDSW84y4Lx6yViKzG3TeMyTjlM/Be3Wu1MptLnm6BqeK8it1to1LY9tnd2mtLwTk7MPA3BVdTGLaZo6CbVxfReNMEEnPd8lwrRsphBdVBObQ0ZtE9ojLEkZrtM9Yb8vhzQatpL3ANJa6IvDGTxB0VLHKmackmc0Mpua2mxhDWmZIj5kmVotmta0kNEYZAYTuVV1JtFt5xL3khrZ1e4gNAGQxIV+gC0EuInfomyNyJIRSqjI2toZUeQJIcXZSRJxIHySdXc6CalMDcwC8eHCV09rMDKgeIgd5upDjgRyVDaNBobeYB2iMQ0a7lHGbS2seUVdov7FoBl9+TQ0vI9XCfguD0e2fVe6KIMgy+ZE03kgg8cB9BdmxPIs1qkyTTaP9RaCu10Ec9xqFwAaKbWtIgGL7ib3iTGsQp68CKU3yzv7PoNp02taZwxPFEJRiwSY3fRUCxVZLkMUCUSiPEZwOJwHvVR9uojOtSB3daz90EghSoFKnWY7uPY6crrmunlBxScikEZNKYlRJToBIH4rR2F3ZCzErRWB3ZV7S9so6rpHIThIJJSUdIJk6BxzLUe0hI1r76Eqz7JkNKdMnC44dKUySIB5RbEYqMP8wQUWw/i05yvj4p4eZEWXyP7G4oVpMHcrKrtjRHaVrSMLC3VNkkxSXN2htqlRcG1JGRkCQAdSo3JLllmEJTdRVs5HT6q51HqWESab6rhqadESWg6SSPAFeJ7HtDmWnrDoYPsvbiBGWQ+gvfdqWbrKlJ4gtuuYTmLtQRPLErxqjsZ9mrdVWokxaBL4Jb1RloJ0JmNcyoMsOb9y1p8nFJ9Ggp1TBJbHawOhwBkeBB8UqVnBdeacs1s6XRpn8NUY1wxIfSqZgXGANnh2T4FYyh2gCw4OBMgyO6cQqmXHslx6mhp8/wAWP1QG0DrqoE9mnjgfTOQ5jNUrYLRSabj3PByvZgc9Vap22lZzddeLrxc4QSSSeG5c7aPSelkWPnH0HRGmiMV9Cw5FGiKtSqHVpwwA0zXUESGHLMfMLlN2/MEUnZZlt2TpmrGzq5quJc27dEwdd4STi7HjNVRQ6VW9zGOZTN28WCRnAN75BcHZnSa2UsaVd7SRF7BxiZiXAwrXS5hDqbp7xf5i7+6zzHm9jr4K5hh4FZkarJ/kdGvpdMNoHO1VMeDP/VHp9JrXEOtNSDmL3/EhZ2l5cVYalljj7HQyS9y1aLc52LnOd7RJ+KEKuGGHghEJzlvw+S5QRzmw7HEQWmIyIkEHeCFv+ifSjrIo2lw6zJlQ5VODv5/ivO5/4M/NHa0ZnBCUE+BozadnsbngaoZrN3rzuw7fqOYWhxc5owOd4TBbOpxnfgulsTaD6jhePgoJYXFWWI5VJmzBWisHdCzjBgOS0ezh2ArOk7ZX1fSOOnCYJ0hIOnTJIHHNtneQkW2d5BVaXZMh5TyopBA4kkmSRAJTontN9oKKlRHab7Q+KeDpoSauL+xpqNQyupZ6pK51GnjhwXRpNhbuRpo81CDi7LBK846YW4Oe8zhkPZbktl0jtd2ncae0/wA7uqwFu2PUrvbgRSDgX4gOe0YkMB3xEnesrVStbD0X6bj2Xlf4Nj0ctDuppT/cskHkqPTXplY7Mw0bS01XPbjZ2CTdORcTg3hquRtPpFbKYP8ADWC8Yhp65hAgYdgDGOa8a2+61GsX2xlRr3vm89pALjudkdMjorcsuOSSgzKhp8ynKU00vQ9V6Q/aFRqWB1CyNqNqVAKBLzJp039lxDwcTBgblzbFa7jXBv8AZ1H0yNQW9n4QfFYJ9UNY3c2ow/6TJWotH3e0LTRPdrsbWZuvwAY8IKrzg5Y232n/AEaGCShkSXqXrO8XDVdN5xPMDhwyXPrWyuTFKkHD1rpjzJAVyy1Lou1oIbk4ZRxGinatpsi60jcD/wAKCNo0rOYyjaCZqsyx9GOGRKJaWlsOGDt2UyUeptYNMEjIYzhxwXGtu2W1aokkUaRDqtQAkwTF1oGZOXgVyxynLg7JmhCF2R6ZU4p2SdW1TO/FhWWLVs+ntuoV2WV9mcHMiq3IgtIFPsuacWmIWTY1XnHbwYs5bnYayPkcRgrjVRoNjGO84eAyV8fQUcx8bJhM/wCSafP3+SZzvEbv6T8EqHZOmRu0+uajUdeIaDz5blAOww5KNidJc46mPAJqE3eh0qTrsRhGS6Vl2s5hBwdHrDGN0ggriiriptfP78NUrjY6nRvP/uVMU/wzfmLpPY4mQJXR2b9pVBrIq0al7/DgiP8AMvMnumIyRabOXkE0IKHKBkm58HsoKdRhPCgLJKUkydA45ts7yEiWzvIUqs+yZDpJk0oHE0lFOiAdEs7SXtAzLgBzlDRaFbq3CocqcvPJgLiPIQmj2LPys7+1bUyx0+sr1GhuQGN5x3NGpWOb04tVsq9VZGtosHerOF+oGTiR6Id4FYHbO361qferVHOJxa0kkNvHusbkAt10T2SaNIF4hz4c7fwb4KxqdVKqRW0mjhdyO/TeLuMuj0nuLnOPE6/BSabwxMTpmqzyM/IaJ7OHHDLiqcVu7NSlHoaSHGDO8T8Eq1cZOpkg5yJaeeirPsrgTdcCdxKkKzgO3Tf5THkkq+CVv3M70g6IUbTe6lwov1gTTdI1boeIXN6e2CpTFmtIEvosayqWyR3Q1x5YarY/xLCOyCZnMZADXUYqQE4CHDHsvyI15+KmxanJjTj2mV8mlx5Ha4Zhw8VKd9p7zDj/AJZWTAcSTM4rXW2iKFoqUxRLKT5NNoktBI7V2MgTjC5ljsPacIwDt3BW4cq0uCCfLp9nHbZSQfrxVi22S5SFIDtE33+1dwbyaPeStAbNcyiTg2QCBGZjyVWnZ3OdfguOQG8k4klaOlwOXiZn6uaXhRwdsw0UqLR+HTDn/qPDTHgA3zVamxM9xc5znGXOcSTvJOKNSaq+SVyYkY8A62bBvfJ5AT8VZnVQY2Xk+qLo55n5BFqHCBqo2yRKhi7609/yKGTP1/VQLvqY/ZJzuPw+ZRQWyLjn5olmMM8EJ418FKoYYOSYjDWc4J69SBxPw3pWcANBPOFXc+89cjn0dKkw+5G6zcqrXE4D4qbq4blC6g3R7XKeVEFKVULpNJRvJwVwTnWzvIMoltPbQCVVk+WTInKUoUqYSpnUSlKU0pSmASJ3odsP3NU/4NTH/puSrHsu9kqrZ6gJFN8kPaXXN9NkB14jQk3Y1xU2NKm36Ec27SXqcXoP0ZADbTaG4/2VM6DR58sFsnOcXYxdGQQw6eWnAIk781AouctzLaSxqkDqPQWVjkpV6oyzQHWr1Qw8Dmp4xElIDbbQaMktneQJPuUaG32OGDgf80f0KC61lhLqox0aCq9e3U63Z6tok4m4HEDdOvNdt90FStcM6gtjXYOEzhicwDJfwRGUgT93UjDunHPccwuNS2XQwu1Hsk90OOA4A+CIbP1c3bQ7LAOa0y7dOHBJ8JXSH+JxbOpai8U33WNeSHXcRAfdMTOIxhZXZ9hqPJdaKtQVIN5j+6B/KBhEblotntfPbfMaAQJ35qO2h904DN3YG/Fb36fg+DBqa5foYuuzrLNOD6M5Ro9YSfQGAO8DFdWlRuU3u9Wi93/aYUNj7MfSY7rCCXVHOhohrW5BrRoP2V3bbbljrn/Af8I+avRltx9VwUpeKXdnktLIcgups/Zloq4UqFV/EMdHicgn6JVWNtVLrIg3hiA4Xi0gSCDhpvXrtlsdOsxrmOJpupgtDi9+mQa43YGGBB1Xnc2TZyaWLGpdnjdWg+k4sqNLXjNpjUzOGB8P3Veo9el/aDsC/Ra+k2alBsQGht+hMkANAEtJnAZFeXEyjimpqwZFtY5dj9funD/rh5oYd9fRTz9YqYhsMPr+sIVZ5Ijcny+f1imeJxGfgijmFe+G+CaxalVa1WQF1aGzXloxAwmMS6MOHH3ItpLkCTk+ATXk93z/AHJSbZL3feBuAM+cK+2gxrQHTO7XmoltJLvQ2z3PbDZn+o7yKXUO9V3kVJm1D6xRW7QJGDisj5xexofDkVzTPqnyKUcCj/xdT1km7QfrB8EfnF7HbJHCt7u0qxetYy2g5geSmSw5tb5KF5U3Y+5r0MeHqYetU6hSP9m3yURZaP8AdtXLKjtxlyVJpWnGz6H92PegbUfZbNRfVqMF1owGrnHBrRxJwTrLF9COZkdtWy41rAYfWe2k2Iloe8Nc/wAASeaNbqQbbgxghjbHTY0bm33zmsY/aTq1soVHgC9amm6MmtAddaBuGC3e3GF0PZAqN7ImAHNcR2STgDOROp4rWw6Zz08q7K7zqGZX0Hr2xlPPkuXbNsE93NU22au8FxaZGjhBG9ZjpDtKpRbgYcTEiPmooY64os5Mi7s0T7awY1Hiece5cbaHSelTnq2y7nH9VmtpmsCwVnkuNJjyDmC7EA4YGI81znDFSbK7KzzWuC7tDalWuZc67uDZEc8ZUadpfgRUeMNHOn4qswIrNR4hGkR7pXdln/5KvpWqTwcUtn2t/wDEUnPe50VB3nE54ZE8VVKHehzSNCD5FGPDsEnJqrPa6IyKFUYHvGODJMcTkq2z633IcdWg+abYLy/rHb6pA5BoC1oTvkpuNHTpsmPFc3pe6LHX/Sjze0LsNbgOIXC6ZH/8df2P/NqbJLwtCxXJ5W07pEa8V6d9n+32vIpPeA6oSWtPoVRF7D1XZ8yV5gzFSstrdTrNe0wWQQeMg/ILFlBSL8Z7WfQZouMSG4PiO9pvwxicF4x032J/CWlwH4dSalOAQGtJxGOUc161snajLVZmVgYeezUaCR22jP4e5cjpvskWqzODRNWmC+mf5s7pPFUscvhTotTipwtHjjvo4nxSAjHX64YFGtlhrUWMqVaL2MfixzhAPj8iqb643iVoJp9FJprsKX/D6w0CmwEkACTwSsdmLheMhsxegwd4Dsgui1zWCGiN+/x36+a5yCoPtkaGzWg3nnEejpOMSddPqFZNWMJyHwyKqVLSd8IDnpeX2G0ui8bYdYI3HFCdWZuI5FVZ4qD2/wBUyihXJntjEWx5nmkkvKRNqR0E4ySSUxEDqZq03RJJBCyChNqkkiwBmrI/af8Alqf64/2OSSUmHzISR5uz8az/AK3yXpe1vwn/AKZ+ISSXsv039pmRrP3DoWf8AeyvK+kv5qh+u3/cEklUl+7+S3/z/ByOkP5qv+sfg1cx6SSiyeYjh0EYkcxzSSSDkn/NQqZJ0lyOPUaX5Vvst+AVnot+Ef1H/JJJaeLpFWR2tyz3S/8AJ2j2D8QkkpJ9MRdo8tb9e9B9J3tBMkspFs9U+zT8B/t/Jq1lTI8j8Ekln6nzmhi8hT2n+SPsM/2ryq0flx+qUklLp/KDOduv+Xf9aLLVfkPiUklMu2RZOl9gdTI8gosSSUqKzJHXx+CGkkmQ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data:image/jpeg;base64,/9j/4AAQSkZJRgABAQAAAQABAAD/2wCEAAkGBxISEhQUEBIUFRQUEBUUFQ8VFBUVFBUQFRIWFhQUFBUYHSggGBolHRQVITEiJSkrLi4uFx8zODMsNygtLisBCgoKDg0OGhAQGywkICQsLCwsLCwsLCwsLCwsLCwsLCwsLCwsLCwsLCwsLCwsLCwsLCwsLCwsLCwsLCwsMis3LP/AABEIALEBHQMBIgACEQEDEQH/xAAcAAABBQEBAQAAAAAAAAAAAAADAAECBAYFBwj/xABFEAABAwEFBAYHBgMHBAMAAAABAAIRAwQSITFBBVFhcQYTIjKBkUJScqGxwfAHIzM0c9EUYvFDU2OCkrLhg6LC0hUWJP/EABoBAAIDAQEAAAAAAAAAAAAAAAECAwQFAAb/xAAsEQACAgEEAAQFBAMAAAAAAAAAAQIRAwQSITEiMkFRExRhcYEFM1KhI0JD/9oADAMBAAIRAxEAPwDdBOnlKVTovjgJ0wKeVxxybUe2UNTtffKGFUl2TIeE7QoqTUDiSUp1FE4dW9kGKreRVJWNnH7xviiuRZdG36zBQNRVXHBBLyrcpNdlCOGy66ooF6AxyZz0OWrHWNINeQ6lcDMqAqodWDmmUE0GqDCpOSXWIHWQhl6EopdDRLPWKTiqJqK7RxCSgug9J2ChUdKLTyQawkw0eS6iJNbhaKo+suiLLI+guTa6RYcctCjJUSY5J8IkayiaqrkqJcltEu0MXqJcgl6iXLrQ20OXqN5ClK8mUkBoISkoAqYUkZIRoSUKYCkApERsFCdIJKGiUeEkklzCcm2d8oKNbe+gqnLsmRIKQUJUwUDiQUSpBRcicMjWE9tqAjWLvt5porkVmmBwTEp8gmGOS0FFFO2RJTSiXE3Vo7TtwOUxU3NUQChtO3ECFEhWmUZ4cUV1Wz05LnTdGZyPLf4JJUu2HdXoc0hdegxoAAWa230jFJ4ig3fDqoDo3kNkNPAlVm/aExhE0TGpy8pzVP5jGp1ZM8GWcbijc9VCnTbGiy9m6f2N2bnsPFsjzErR2O206rQ6k8OB1B+SvY54pOotFDJiywXiTQPaVe6ABmT7lXt1EuZMcV0XUmnMSpoSwym22wRyKKVIyhpFR6s7lq+rG4eScMG4eSr/ACc/5Fn5z6GT6h2jT5FOLFUPoHyWshJMtHL+X9AetfsZYbNqH0URuyKh3LSSo3kr0yj3MX5yb6Rw2bFOrlZp7Fbq4rpdYl1ieOPEv9iOWoyMrU9l0xpPNWRZ2DJjfIKQcpK3BRrghc5PsyCcJJKsag4TplIIHHHtw7aCrFt76DCqS8zJ10MnaUrqV1CjghKgVC8pymAMrOzGXqrRxVdWdlk9ayN/yRj2LLo1tWySAE7bJdCvMGA5J1qqK7Mp5X0UOrS6tWXhRup6DuAdUn6lHhZTpR0huPNGmYLQL7p1diGjw+IUOoyRxQ3MmwxlkltRS6V7ccyr1NIS4CSdG4ZxvXDcazoL31MPATwjXnOa0Gz7K25fqCXOMyc43JFzTgBgsLLeZ2zawwUVSM46yjjJxPjvdqqFrsY0Hula40gq77ONyiWnii0vqefWyzuHo+6PelsnpHWsz5pvLCDlOHitlarED+2Cy+2Ng3sWjHNSw2rhi5Me5cHqvRHphTtjQ10NqAYt9biAtSCvl6y26rZagMkEHAjPBe+dCOkzbbRBJHWNEOHrD1gPktXBla8MvwzA1WnS8UfyjSpJEob6iszyRh2UaJkob6iBUrKs+os/LrPSJLHC2WX10J1ZVnPUC9UpTk/UtRwFk1kuuVMvUTUQtknwEdGjX7QXRCz1Gr2hzWgYcAtLQy4aZU1OPa0ZJJD6xLrOCYuhU6FeO5OC5AJzrb30CES2E30IVFVl5mTLomEiUwKS44YhTAUVIFMwDFW9itmuwcfkq0qxso/fM9pcuxZdM3gTOThIrWMUhCaFNMjZyZU2jbG0KT6r8GsYXHwGS8j2MXV6jq1TE1KjqkHeTpyEBbH7WKxFjDG5PrMDhvbiRPCQD4LN7Jbdptj1QFna2VyUfY2NBBKO73O5aLTgGtPigNqqmav0M/BRZXG7wALj4xkqNGtFpHUFSEN9TdyVCraPb8Az4ZqLKxjKoeFwj3wAjTH4LdZ4bmfDVcyvXBManIZHyKlXtJggED+VoLiOZyB81TrXtb0fzMJHjACilAdSOL0j2e17Q7IjBxjLHA+Cr9B9svstdjiS1nWXCZ7N6BLXDiPrArpWp0ggxlGGXCOCylrbcedWuaLw5HvDiMwreK3HazN1SW7cj6VFqDmgjIgEcigvqrPdCrWX2OlJktBafA/vI8l2XOVfJKTfJnRwpMd1RDc9Rc5Cc5RliMEiTnqBcoEpryKQ45KjKYuUS5SKIQtN3aHNaWzO7IWVa7Ec1pbK7shX9GuWUtWuEZkBOmlPKYnHSlMnQOOZa+8hXUW1d5QlVn2TIH1aYtIyRUxXI4EH71NrgU8JurCIpKFY2cYqsP8AMqhadEaw03PqNaMCTmnh5kLkaUWzetrCM0xtDVQo7Kxxe6N05q4LCzd7ytZ0jFTvkc2pu9DNuZvRhZGeqFMUWjJo8ghaCec/aVbQ5obMC+COQA+a4mzapDBOcLufahshzi2owxMNA0vYlzidMI8lm7A8yGuEHARnjBWRnTWV2bela+GqLziSc4ER+wVhtMAdt4GHdmAPIy5CdhmBhis1tu3ES97yBN1rG5lw0Cjin0i25pK2afrqJMSwxpATEs9FszpjGe6YWLst9oDiOy4SHbzrK1WwXGvTnUHwhNLG1yxoZb6LFqtrKYN7CMgBHuC4lXbjDNwcwW5+K4m1rVUqVXgB0Nc8AD0rpOXkoWSmRS6xveDiLsE3hvE5plguO4jedqW07dXttluonlwWUtzjeEZjTmTmtdsBhe06guiOBjNcdux+ufUcwyGCTjnjBhPBbeyHNcujd/ZZb71nqU3AgsfM6XSAAOeC2TnrJdArM5rHueMw0TETE6clpnFVMvmESJPehF6ZxUCElD0OXJi5RKjKZINErya8oykSpEjibTiOa0lkPZCy7TiOa0tjPZCvaVcspar0OAClKZOECUdJJJA45tr7yEi2vvISrPslQgnShKFyCJIJJkQEpVvYv5in7XyKpqzso/f0/b+RUkPMiLL5H9jeJJAp1pGQJMnTLjjmbf2f11FzfSDSW84y4Lx6yViKzG3TeMyTjlM/Be3Wu1MptLnm6BqeK8it1to1LY9tnd2mtLwTk7MPA3BVdTGLaZo6CbVxfReNMEEnPd8lwrRsphBdVBObQ0ZtE9ojLEkZrtM9Yb8vhzQatpL3ANJa6IvDGTxB0VLHKmackmc0Mpua2mxhDWmZIj5kmVotmta0kNEYZAYTuVV1JtFt5xL3khrZ1e4gNAGQxIV+gC0EuInfomyNyJIRSqjI2toZUeQJIcXZSRJxIHySdXc6CalMDcwC8eHCV09rMDKgeIgd5upDjgRyVDaNBobeYB2iMQ0a7lHGbS2seUVdov7FoBl9+TQ0vI9XCfguD0e2fVe6KIMgy+ZE03kgg8cB9BdmxPIs1qkyTTaP9RaCu10Ec9xqFwAaKbWtIgGL7ib3iTGsQp68CKU3yzv7PoNp02taZwxPFEJRiwSY3fRUCxVZLkMUCUSiPEZwOJwHvVR9uojOtSB3daz90EghSoFKnWY7uPY6crrmunlBxScikEZNKYlRJToBIH4rR2F3ZCzErRWB3ZV7S9so6rpHIThIJJSUdIJk6BxzLUe0hI1r76Eqz7JkNKdMnC44dKUySIB5RbEYqMP8wQUWw/i05yvj4p4eZEWXyP7G4oVpMHcrKrtjRHaVrSMLC3VNkkxSXN2htqlRcG1JGRkCQAdSo3JLllmEJTdRVs5HT6q51HqWESab6rhqadESWg6SSPAFeJ7HtDmWnrDoYPsvbiBGWQ+gvfdqWbrKlJ4gtuuYTmLtQRPLErxqjsZ9mrdVWokxaBL4Jb1RloJ0JmNcyoMsOb9y1p8nFJ9Ggp1TBJbHawOhwBkeBB8UqVnBdeacs1s6XRpn8NUY1wxIfSqZgXGANnh2T4FYyh2gCw4OBMgyO6cQqmXHslx6mhp8/wAWP1QG0DrqoE9mnjgfTOQ5jNUrYLRSabj3PByvZgc9Vap22lZzddeLrxc4QSSSeG5c7aPSelkWPnH0HRGmiMV9Cw5FGiKtSqHVpwwA0zXUESGHLMfMLlN2/MEUnZZlt2TpmrGzq5quJc27dEwdd4STi7HjNVRQ6VW9zGOZTN28WCRnAN75BcHZnSa2UsaVd7SRF7BxiZiXAwrXS5hDqbp7xf5i7+6zzHm9jr4K5hh4FZkarJ/kdGvpdMNoHO1VMeDP/VHp9JrXEOtNSDmL3/EhZ2l5cVYalljj7HQyS9y1aLc52LnOd7RJ+KEKuGGHghEJzlvw+S5QRzmw7HEQWmIyIkEHeCFv+ifSjrIo2lw6zJlQ5VODv5/ivO5/4M/NHa0ZnBCUE+BozadnsbngaoZrN3rzuw7fqOYWhxc5owOd4TBbOpxnfgulsTaD6jhePgoJYXFWWI5VJmzBWisHdCzjBgOS0ezh2ArOk7ZX1fSOOnCYJ0hIOnTJIHHNtneQkW2d5BVaXZMh5TyopBA4kkmSRAJTontN9oKKlRHab7Q+KeDpoSauL+xpqNQyupZ6pK51GnjhwXRpNhbuRpo81CDi7LBK846YW4Oe8zhkPZbktl0jtd2ncae0/wA7uqwFu2PUrvbgRSDgX4gOe0YkMB3xEnesrVStbD0X6bj2Xlf4Nj0ctDuppT/cskHkqPTXplY7Mw0bS01XPbjZ2CTdORcTg3hquRtPpFbKYP8ADWC8Yhp65hAgYdgDGOa8a2+61GsX2xlRr3vm89pALjudkdMjorcsuOSSgzKhp8ynKU00vQ9V6Q/aFRqWB1CyNqNqVAKBLzJp039lxDwcTBgblzbFa7jXBv8AZ1H0yNQW9n4QfFYJ9UNY3c2ow/6TJWotH3e0LTRPdrsbWZuvwAY8IKrzg5Y232n/AEaGCShkSXqXrO8XDVdN5xPMDhwyXPrWyuTFKkHD1rpjzJAVyy1Lou1oIbk4ZRxGinatpsi60jcD/wAKCNo0rOYyjaCZqsyx9GOGRKJaWlsOGDt2UyUeptYNMEjIYzhxwXGtu2W1aokkUaRDqtQAkwTF1oGZOXgVyxynLg7JmhCF2R6ZU4p2SdW1TO/FhWWLVs+ntuoV2WV9mcHMiq3IgtIFPsuacWmIWTY1XnHbwYs5bnYayPkcRgrjVRoNjGO84eAyV8fQUcx8bJhM/wCSafP3+SZzvEbv6T8EqHZOmRu0+uajUdeIaDz5blAOww5KNidJc46mPAJqE3eh0qTrsRhGS6Vl2s5hBwdHrDGN0ggriiriptfP78NUrjY6nRvP/uVMU/wzfmLpPY4mQJXR2b9pVBrIq0al7/DgiP8AMvMnumIyRabOXkE0IKHKBkm58HsoKdRhPCgLJKUkydA45ts7yEiWzvIUqs+yZDpJk0oHE0lFOiAdEs7SXtAzLgBzlDRaFbq3CocqcvPJgLiPIQmj2LPys7+1bUyx0+sr1GhuQGN5x3NGpWOb04tVsq9VZGtosHerOF+oGTiR6Id4FYHbO361qferVHOJxa0kkNvHusbkAt10T2SaNIF4hz4c7fwb4KxqdVKqRW0mjhdyO/TeLuMuj0nuLnOPE6/BSabwxMTpmqzyM/IaJ7OHHDLiqcVu7NSlHoaSHGDO8T8Eq1cZOpkg5yJaeeirPsrgTdcCdxKkKzgO3Tf5THkkq+CVv3M70g6IUbTe6lwov1gTTdI1boeIXN6e2CpTFmtIEvosayqWyR3Q1x5YarY/xLCOyCZnMZADXUYqQE4CHDHsvyI15+KmxanJjTj2mV8mlx5Ha4Zhw8VKd9p7zDj/AJZWTAcSTM4rXW2iKFoqUxRLKT5NNoktBI7V2MgTjC5ljsPacIwDt3BW4cq0uCCfLp9nHbZSQfrxVi22S5SFIDtE33+1dwbyaPeStAbNcyiTg2QCBGZjyVWnZ3OdfguOQG8k4klaOlwOXiZn6uaXhRwdsw0UqLR+HTDn/qPDTHgA3zVamxM9xc5znGXOcSTvJOKNSaq+SVyYkY8A62bBvfJ5AT8VZnVQY2Xk+qLo55n5BFqHCBqo2yRKhi7609/yKGTP1/VQLvqY/ZJzuPw+ZRQWyLjn5olmMM8EJ418FKoYYOSYjDWc4J69SBxPw3pWcANBPOFXc+89cjn0dKkw+5G6zcqrXE4D4qbq4blC6g3R7XKeVEFKVULpNJRvJwVwTnWzvIMoltPbQCVVk+WTInKUoUqYSpnUSlKU0pSmASJ3odsP3NU/4NTH/puSrHsu9kqrZ6gJFN8kPaXXN9NkB14jQk3Y1xU2NKm36Ec27SXqcXoP0ZADbTaG4/2VM6DR58sFsnOcXYxdGQQw6eWnAIk781AouctzLaSxqkDqPQWVjkpV6oyzQHWr1Qw8Dmp4xElIDbbQaMktneQJPuUaG32OGDgf80f0KC61lhLqox0aCq9e3U63Z6tok4m4HEDdOvNdt90FStcM6gtjXYOEzhicwDJfwRGUgT93UjDunHPccwuNS2XQwu1Hsk90OOA4A+CIbP1c3bQ7LAOa0y7dOHBJ8JXSH+JxbOpai8U33WNeSHXcRAfdMTOIxhZXZ9hqPJdaKtQVIN5j+6B/KBhEblotntfPbfMaAQJ35qO2h904DN3YG/Fb36fg+DBqa5foYuuzrLNOD6M5Ro9YSfQGAO8DFdWlRuU3u9Wi93/aYUNj7MfSY7rCCXVHOhohrW5BrRoP2V3bbbljrn/Af8I+avRltx9VwUpeKXdnktLIcgups/Zloq4UqFV/EMdHicgn6JVWNtVLrIg3hiA4Xi0gSCDhpvXrtlsdOsxrmOJpupgtDi9+mQa43YGGBB1Xnc2TZyaWLGpdnjdWg+k4sqNLXjNpjUzOGB8P3Veo9el/aDsC/Ra+k2alBsQGht+hMkANAEtJnAZFeXEyjimpqwZFtY5dj9funD/rh5oYd9fRTz9YqYhsMPr+sIVZ5Ijcny+f1imeJxGfgijmFe+G+CaxalVa1WQF1aGzXloxAwmMS6MOHH3ItpLkCTk+ATXk93z/AHJSbZL3feBuAM+cK+2gxrQHTO7XmoltJLvQ2z3PbDZn+o7yKXUO9V3kVJm1D6xRW7QJGDisj5xexofDkVzTPqnyKUcCj/xdT1km7QfrB8EfnF7HbJHCt7u0qxetYy2g5geSmSw5tb5KF5U3Y+5r0MeHqYetU6hSP9m3yURZaP8AdtXLKjtxlyVJpWnGz6H92PegbUfZbNRfVqMF1owGrnHBrRxJwTrLF9COZkdtWy41rAYfWe2k2Iloe8Nc/wAASeaNbqQbbgxghjbHTY0bm33zmsY/aTq1soVHgC9amm6MmtAddaBuGC3e3GF0PZAqN7ImAHNcR2STgDOROp4rWw6Zz08q7K7zqGZX0Hr2xlPPkuXbNsE93NU22au8FxaZGjhBG9ZjpDtKpRbgYcTEiPmooY64os5Mi7s0T7awY1Hiece5cbaHSelTnq2y7nH9VmtpmsCwVnkuNJjyDmC7EA4YGI81znDFSbK7KzzWuC7tDalWuZc67uDZEc8ZUadpfgRUeMNHOn4qswIrNR4hGkR7pXdln/5KvpWqTwcUtn2t/wDEUnPe50VB3nE54ZE8VVKHehzSNCD5FGPDsEnJqrPa6IyKFUYHvGODJMcTkq2z633IcdWg+abYLy/rHb6pA5BoC1oTvkpuNHTpsmPFc3pe6LHX/Sjze0LsNbgOIXC6ZH/8df2P/NqbJLwtCxXJ5W07pEa8V6d9n+32vIpPeA6oSWtPoVRF7D1XZ8yV5gzFSstrdTrNe0wWQQeMg/ILFlBSL8Z7WfQZouMSG4PiO9pvwxicF4x032J/CWlwH4dSalOAQGtJxGOUc161snajLVZmVgYeezUaCR22jP4e5cjpvskWqzODRNWmC+mf5s7pPFUscvhTotTipwtHjjvo4nxSAjHX64YFGtlhrUWMqVaL2MfixzhAPj8iqb643iVoJp9FJprsKX/D6w0CmwEkACTwSsdmLheMhsxegwd4Dsgui1zWCGiN+/x36+a5yCoPtkaGzWg3nnEejpOMSddPqFZNWMJyHwyKqVLSd8IDnpeX2G0ui8bYdYI3HFCdWZuI5FVZ4qD2/wBUyihXJntjEWx5nmkkvKRNqR0E4ySSUxEDqZq03RJJBCyChNqkkiwBmrI/af8Alqf64/2OSSUmHzISR5uz8az/AK3yXpe1vwn/AKZ+ISSXsv039pmRrP3DoWf8AeyvK+kv5qh+u3/cEklUl+7+S3/z/ByOkP5qv+sfg1cx6SSiyeYjh0EYkcxzSSSDkn/NQqZJ0lyOPUaX5Vvst+AVnot+Ef1H/JJJaeLpFWR2tyz3S/8AJ2j2D8QkkpJ9MRdo8tb9e9B9J3tBMkspFs9U+zT8B/t/Jq1lTI8j8Ekln6nzmhi8hT2n+SPsM/2ryq0flx+qUklLp/KDOduv+Xf9aLLVfkPiUklMu2RZOl9gdTI8gosSSUqKzJHXx+CGkkmQ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 descr="D:\ANNA\ZUUP\2014\LAND-URBIA 2014\TLAC\Urbanisti\arch. Peter Cerno.jpg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 l="34437"/>
          <a:stretch>
            <a:fillRect/>
          </a:stretch>
        </p:blipFill>
        <p:spPr bwMode="auto">
          <a:xfrm>
            <a:off x="11803166" y="13716000"/>
            <a:ext cx="3941659" cy="3733800"/>
          </a:xfrm>
          <a:prstGeom prst="rect">
            <a:avLst/>
          </a:prstGeom>
          <a:noFill/>
        </p:spPr>
      </p:pic>
      <p:pic>
        <p:nvPicPr>
          <p:cNvPr id="1032" name="Picture 8" descr="D:\ANNA\ZUUP\2013\LAND-URBIA\FOTO\ADo\P1010421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4591" r="45833" b="47396"/>
          <a:stretch>
            <a:fillRect/>
          </a:stretch>
        </p:blipFill>
        <p:spPr bwMode="auto">
          <a:xfrm>
            <a:off x="12773025" y="38536435"/>
            <a:ext cx="2971800" cy="3512289"/>
          </a:xfrm>
          <a:prstGeom prst="rect">
            <a:avLst/>
          </a:prstGeom>
          <a:noFill/>
        </p:spPr>
      </p:pic>
      <p:pic>
        <p:nvPicPr>
          <p:cNvPr id="1033" name="Picture 9" descr="D:\ANNA\ZUUP\2013\LAND-URBIA\FOTO\ADo\P1010440.JPG"/>
          <p:cNvPicPr>
            <a:picLocks noChangeAspect="1" noChangeArrowheads="1"/>
          </p:cNvPicPr>
          <p:nvPr/>
        </p:nvPicPr>
        <p:blipFill>
          <a:blip r:embed="rId5">
            <a:grayscl/>
            <a:lum bright="20000" contrast="10000"/>
          </a:blip>
          <a:srcRect l="75260" t="12346" r="8594" b="65625"/>
          <a:stretch>
            <a:fillRect/>
          </a:stretch>
        </p:blipFill>
        <p:spPr bwMode="auto">
          <a:xfrm>
            <a:off x="12773025" y="35433000"/>
            <a:ext cx="2978727" cy="3048000"/>
          </a:xfrm>
          <a:prstGeom prst="rect">
            <a:avLst/>
          </a:prstGeom>
          <a:noFill/>
        </p:spPr>
      </p:pic>
      <p:pic>
        <p:nvPicPr>
          <p:cNvPr id="5" name="Picture 2" descr="D:\ANNA\ZUUP\2014\LAND-URBIA 2014\Zbornik\Slanina AUUP\slanina 14.jpg"/>
          <p:cNvPicPr>
            <a:picLocks noChangeAspect="1" noChangeArrowheads="1"/>
          </p:cNvPicPr>
          <p:nvPr/>
        </p:nvPicPr>
        <p:blipFill>
          <a:blip r:embed="rId6">
            <a:grayscl/>
            <a:lum bright="-10000" contrast="10000"/>
          </a:blip>
          <a:srcRect t="9293" r="21429" b="19904"/>
          <a:stretch>
            <a:fillRect/>
          </a:stretch>
        </p:blipFill>
        <p:spPr bwMode="auto">
          <a:xfrm>
            <a:off x="12773025" y="32156400"/>
            <a:ext cx="2991678" cy="3200400"/>
          </a:xfrm>
          <a:prstGeom prst="rect">
            <a:avLst/>
          </a:prstGeom>
          <a:noFill/>
        </p:spPr>
      </p:pic>
      <p:pic>
        <p:nvPicPr>
          <p:cNvPr id="7" name="Picture 2" descr="C:\Users\Eva\Downloads\Ludvíková (1)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t="15894" r="16522" b="23220"/>
          <a:stretch>
            <a:fillRect/>
          </a:stretch>
        </p:blipFill>
        <p:spPr bwMode="auto">
          <a:xfrm>
            <a:off x="12773025" y="28956000"/>
            <a:ext cx="2858310" cy="312420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17545050" y="4648200"/>
            <a:ext cx="14859000" cy="4480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24. 4. 2014</a:t>
            </a:r>
            <a:r>
              <a:rPr lang="sk-SK" sz="3600" dirty="0" smtClean="0">
                <a:solidFill>
                  <a:schemeClr val="bg1"/>
                </a:solidFill>
              </a:rPr>
              <a:t>  </a:t>
            </a:r>
            <a:r>
              <a:rPr lang="sk-SK" sz="3600" b="1" dirty="0" smtClean="0">
                <a:solidFill>
                  <a:schemeClr val="bg1"/>
                </a:solidFill>
              </a:rPr>
              <a:t>Deň venovaný legislatíve – prednášky a diskusia </a:t>
            </a:r>
            <a:endParaRPr lang="sk-SK" sz="3600" dirty="0" smtClean="0">
              <a:solidFill>
                <a:schemeClr val="bg1"/>
              </a:solidFill>
            </a:endParaRPr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11.30-14.00 </a:t>
            </a:r>
            <a:r>
              <a:rPr lang="sk-SK" sz="3600" dirty="0" smtClean="0"/>
              <a:t>  </a:t>
            </a:r>
            <a:r>
              <a:rPr lang="sk-SK" sz="3600" b="1" dirty="0" smtClean="0"/>
              <a:t>Prednáškový blok:   MDVRR SR - Nový stavebný zákon </a:t>
            </a:r>
            <a:endParaRPr lang="sk-SK" sz="3600" dirty="0" smtClean="0"/>
          </a:p>
          <a:p>
            <a:r>
              <a:rPr lang="sk-SK" sz="2800" dirty="0" smtClean="0"/>
              <a:t>Moderátor : Ing. arch. Peter </a:t>
            </a:r>
            <a:r>
              <a:rPr lang="sk-SK" sz="2800" dirty="0" err="1" smtClean="0"/>
              <a:t>Vaškovič</a:t>
            </a:r>
            <a:endParaRPr lang="sk-SK" sz="2800" dirty="0" smtClean="0"/>
          </a:p>
          <a:p>
            <a:pPr lvl="0"/>
            <a:r>
              <a:rPr lang="sk-SK" sz="2800" i="1" dirty="0" smtClean="0"/>
              <a:t>	Ing. Tibor Németh, riaditeľ odboru územného plánovania, MDVRR SR </a:t>
            </a:r>
            <a:endParaRPr lang="sk-SK" sz="2800" dirty="0" smtClean="0"/>
          </a:p>
          <a:p>
            <a:pPr lvl="0"/>
            <a:r>
              <a:rPr lang="sk-SK" sz="2800" i="1" dirty="0" smtClean="0"/>
              <a:t>	Ing. Viera </a:t>
            </a:r>
            <a:r>
              <a:rPr lang="sk-SK" sz="2800" i="1" dirty="0" err="1" smtClean="0"/>
              <a:t>Rajprichová</a:t>
            </a:r>
            <a:r>
              <a:rPr lang="sk-SK" sz="2800" i="1" dirty="0" smtClean="0"/>
              <a:t>, riaditeľka odboru št. stavebnej správy, MDVRR SR </a:t>
            </a:r>
            <a:endParaRPr lang="sk-SK" sz="2800" dirty="0" smtClean="0"/>
          </a:p>
          <a:p>
            <a:r>
              <a:rPr lang="sk-SK" sz="3600" i="1" dirty="0" smtClean="0"/>
              <a:t>	</a:t>
            </a:r>
            <a:endParaRPr lang="sk-SK" sz="3600" dirty="0" smtClean="0"/>
          </a:p>
          <a:p>
            <a:r>
              <a:rPr lang="sk-SK" sz="3600" dirty="0" smtClean="0"/>
              <a:t> </a:t>
            </a:r>
            <a:r>
              <a:rPr lang="sk-SK" sz="3600" b="1" dirty="0" smtClean="0"/>
              <a:t>14.30 – 16.30 </a:t>
            </a:r>
            <a:r>
              <a:rPr lang="sk-SK" sz="3600" dirty="0" smtClean="0"/>
              <a:t>  </a:t>
            </a:r>
            <a:r>
              <a:rPr lang="sk-SK" sz="3600" b="1" dirty="0" smtClean="0"/>
              <a:t>Blok 2:   Spolupráca rezortov a finančná podpora plánovania</a:t>
            </a:r>
            <a:endParaRPr lang="sk-SK" sz="3600" dirty="0" smtClean="0"/>
          </a:p>
          <a:p>
            <a:r>
              <a:rPr lang="sk-SK" sz="2800" dirty="0" smtClean="0"/>
              <a:t>Moderátori: </a:t>
            </a:r>
            <a:r>
              <a:rPr lang="sk-SK" sz="2800" i="1" dirty="0" smtClean="0"/>
              <a:t>Ing. arch. Peter </a:t>
            </a:r>
            <a:r>
              <a:rPr lang="sk-SK" sz="2800" i="1" dirty="0" err="1" smtClean="0"/>
              <a:t>Vaškovič</a:t>
            </a:r>
            <a:r>
              <a:rPr lang="sk-SK" sz="2800" i="1" dirty="0" smtClean="0"/>
              <a:t>, predseda ZUUPS</a:t>
            </a:r>
            <a:endParaRPr lang="sk-SK" sz="2800" dirty="0" smtClean="0"/>
          </a:p>
          <a:p>
            <a:r>
              <a:rPr lang="sk-SK" sz="2800" i="1" dirty="0" smtClean="0"/>
              <a:t>	zástupcovia  MDVRR SR, MK SR, MF SR, MŽP SR</a:t>
            </a:r>
          </a:p>
          <a:p>
            <a:r>
              <a:rPr lang="sk-SK" sz="2800" i="1" dirty="0" smtClean="0"/>
              <a:t>	zástupca Inštitútu urbanizmu a rozvoja</a:t>
            </a:r>
            <a:endParaRPr lang="sk-SK" sz="2800" dirty="0" smtClean="0"/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16.30-17.00 -  o KRAJ </a:t>
            </a:r>
            <a:r>
              <a:rPr lang="sk-SK" sz="3600" b="1" dirty="0" err="1" smtClean="0"/>
              <a:t>ine</a:t>
            </a:r>
            <a:r>
              <a:rPr lang="sk-SK" sz="3600" b="1" dirty="0" smtClean="0"/>
              <a:t> : </a:t>
            </a:r>
            <a:r>
              <a:rPr lang="sk-SK" sz="3600" b="1" dirty="0" err="1" smtClean="0"/>
              <a:t>about</a:t>
            </a:r>
            <a:r>
              <a:rPr lang="sk-SK" sz="3600" b="1" dirty="0" smtClean="0"/>
              <a:t> l AND</a:t>
            </a:r>
            <a:r>
              <a:rPr lang="sk-SK" sz="3600" dirty="0" smtClean="0"/>
              <a:t> … </a:t>
            </a:r>
            <a:r>
              <a:rPr lang="sk-SK" sz="3600" b="1" dirty="0" smtClean="0"/>
              <a:t>Vernisáž výstavy výtvarníkov</a:t>
            </a:r>
            <a:r>
              <a:rPr lang="sk-SK" sz="3600" dirty="0" smtClean="0"/>
              <a:t> </a:t>
            </a:r>
          </a:p>
          <a:p>
            <a:r>
              <a:rPr lang="sk-SK" sz="3600" b="1" i="1" dirty="0" smtClean="0"/>
              <a:t>	</a:t>
            </a:r>
            <a:r>
              <a:rPr lang="sk-SK" sz="2800" b="1" i="1" dirty="0" err="1" smtClean="0"/>
              <a:t>Uľjana</a:t>
            </a:r>
            <a:r>
              <a:rPr lang="sk-SK" sz="2800" b="1" i="1" dirty="0" smtClean="0"/>
              <a:t> Zmetáková</a:t>
            </a:r>
            <a:r>
              <a:rPr lang="sk-SK" sz="2800" i="1" dirty="0" smtClean="0"/>
              <a:t>, maliarka, </a:t>
            </a:r>
            <a:r>
              <a:rPr lang="sk-SK" sz="2800" b="1" i="1" dirty="0" smtClean="0"/>
              <a:t>Milan Lukáč</a:t>
            </a:r>
            <a:r>
              <a:rPr lang="sk-SK" sz="2800" i="1" dirty="0" smtClean="0"/>
              <a:t>, sochár, </a:t>
            </a:r>
            <a:r>
              <a:rPr lang="sk-SK" sz="2800" b="1" i="1" dirty="0" smtClean="0"/>
              <a:t>Pavol Kráľ</a:t>
            </a:r>
            <a:r>
              <a:rPr lang="sk-SK" sz="2800" i="1" dirty="0" smtClean="0"/>
              <a:t>, maliar, </a:t>
            </a:r>
          </a:p>
          <a:p>
            <a:r>
              <a:rPr lang="sk-SK" sz="2800" b="1" i="1" dirty="0" smtClean="0"/>
              <a:t>	Marcela </a:t>
            </a:r>
            <a:r>
              <a:rPr lang="sk-SK" sz="2800" b="1" i="1" dirty="0" err="1" smtClean="0"/>
              <a:t>Kupčíková</a:t>
            </a:r>
            <a:r>
              <a:rPr lang="sk-SK" sz="2800" i="1" dirty="0" smtClean="0"/>
              <a:t>, maliarka, </a:t>
            </a:r>
            <a:r>
              <a:rPr lang="sk-SK" sz="2800" b="1" i="1" dirty="0" smtClean="0"/>
              <a:t>Gabriela</a:t>
            </a:r>
            <a:r>
              <a:rPr lang="sk-SK" sz="2800" i="1" dirty="0" smtClean="0"/>
              <a:t> </a:t>
            </a:r>
            <a:r>
              <a:rPr lang="sk-SK" sz="2800" b="1" i="1" dirty="0" err="1" smtClean="0"/>
              <a:t>Gáspárová-Illéšová</a:t>
            </a:r>
            <a:r>
              <a:rPr lang="sk-SK" sz="2800" i="1" dirty="0" smtClean="0"/>
              <a:t>, sochárka, </a:t>
            </a:r>
          </a:p>
          <a:p>
            <a:r>
              <a:rPr lang="sk-SK" sz="2800" b="1" i="1" dirty="0" smtClean="0"/>
              <a:t>	Lýdia </a:t>
            </a:r>
            <a:r>
              <a:rPr lang="sk-SK" sz="2800" b="1" i="1" dirty="0" err="1" smtClean="0"/>
              <a:t>Jergušová-Vydarená</a:t>
            </a:r>
            <a:r>
              <a:rPr lang="sk-SK" sz="2800" i="1" dirty="0" smtClean="0"/>
              <a:t>, maliarka. </a:t>
            </a:r>
            <a:endParaRPr lang="sk-SK" sz="2800" b="1" i="1" dirty="0" smtClean="0"/>
          </a:p>
          <a:p>
            <a:r>
              <a:rPr lang="sk-SK" sz="2800" b="1" dirty="0" smtClean="0"/>
              <a:t> </a:t>
            </a:r>
            <a:endParaRPr lang="sk-SK" sz="2800" dirty="0" smtClean="0"/>
          </a:p>
          <a:p>
            <a:r>
              <a:rPr lang="sk-SK" sz="3600" b="1" dirty="0" smtClean="0"/>
              <a:t> </a:t>
            </a:r>
            <a:r>
              <a:rPr lang="sk-SK" sz="3600" b="1" dirty="0" smtClean="0">
                <a:solidFill>
                  <a:schemeClr val="bg1"/>
                </a:solidFill>
              </a:rPr>
              <a:t>25. 4. 2014</a:t>
            </a:r>
            <a:r>
              <a:rPr lang="sk-SK" sz="3600" dirty="0" smtClean="0">
                <a:solidFill>
                  <a:schemeClr val="bg1"/>
                </a:solidFill>
              </a:rPr>
              <a:t>  </a:t>
            </a:r>
            <a:r>
              <a:rPr lang="sk-SK" sz="3600" b="1" dirty="0" smtClean="0">
                <a:solidFill>
                  <a:schemeClr val="bg1"/>
                </a:solidFill>
              </a:rPr>
              <a:t>Verejné priestranstvá a identita - panelová diskusia </a:t>
            </a:r>
            <a:endParaRPr lang="sk-SK" sz="3600" dirty="0" smtClean="0">
              <a:solidFill>
                <a:schemeClr val="bg1"/>
              </a:solidFill>
            </a:endParaRPr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9.30-10.00	</a:t>
            </a:r>
            <a:r>
              <a:rPr lang="sk-SK" sz="3600" b="1" dirty="0" err="1" smtClean="0"/>
              <a:t>Medajlón</a:t>
            </a:r>
            <a:r>
              <a:rPr lang="sk-SK" sz="3600" b="1" dirty="0" smtClean="0"/>
              <a:t> architekta Igora Petra   </a:t>
            </a:r>
            <a:r>
              <a:rPr lang="sk-SK" sz="2800" i="1" dirty="0" smtClean="0"/>
              <a:t>kurátor, Ing. Peter  </a:t>
            </a:r>
            <a:r>
              <a:rPr lang="sk-SK" sz="2800" i="1" dirty="0" err="1" smtClean="0"/>
              <a:t>Rakšányi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b="1" dirty="0" smtClean="0"/>
              <a:t>Storočnica priestorového plánovania v Európe </a:t>
            </a:r>
            <a:r>
              <a:rPr lang="sk-SK" sz="2800" i="1" dirty="0" smtClean="0"/>
              <a:t>-  knihu predstavuje RNDr. Juraj </a:t>
            </a:r>
            <a:r>
              <a:rPr lang="sk-SK" sz="2800" i="1" dirty="0" err="1" smtClean="0"/>
              <a:t>Silvan</a:t>
            </a:r>
            <a:r>
              <a:rPr lang="sk-SK" sz="2800" i="1" dirty="0" smtClean="0"/>
              <a:t>, CSc. </a:t>
            </a:r>
            <a:r>
              <a:rPr lang="sk-SK" sz="2800" b="1" dirty="0" smtClean="0"/>
              <a:t>		</a:t>
            </a:r>
            <a:endParaRPr lang="sk-SK" sz="2800" dirty="0" smtClean="0"/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10.00 hod – 12.00 </a:t>
            </a:r>
            <a:r>
              <a:rPr lang="sk-SK" sz="3600" dirty="0" smtClean="0"/>
              <a:t>  Blok 1: </a:t>
            </a:r>
            <a:r>
              <a:rPr lang="sk-SK" sz="3600" b="1" dirty="0" smtClean="0"/>
              <a:t>Definovanie verejných priestranstiev </a:t>
            </a:r>
          </a:p>
          <a:p>
            <a:r>
              <a:rPr lang="sk-SK" sz="3600" dirty="0" smtClean="0"/>
              <a:t> </a:t>
            </a:r>
            <a:r>
              <a:rPr lang="sk-SK" sz="2800" i="1" dirty="0" smtClean="0"/>
              <a:t>Moderátor: Prof. 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Maroš </a:t>
            </a:r>
            <a:r>
              <a:rPr lang="sk-SK" sz="2800" i="1" dirty="0" err="1" smtClean="0"/>
              <a:t>Finka</a:t>
            </a:r>
            <a:r>
              <a:rPr lang="sk-SK" sz="2800" i="1" dirty="0" smtClean="0"/>
              <a:t> , </a:t>
            </a:r>
            <a:r>
              <a:rPr lang="sk-SK" sz="2800" i="1" smtClean="0"/>
              <a:t>PhD., Ústav </a:t>
            </a:r>
            <a:r>
              <a:rPr lang="sk-SK" sz="2800" i="1" dirty="0" smtClean="0"/>
              <a:t>manažmentu,  STU v Bratislave</a:t>
            </a:r>
            <a:endParaRPr lang="sk-SK" sz="2800" dirty="0" smtClean="0"/>
          </a:p>
          <a:p>
            <a:pPr lvl="1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Peter </a:t>
            </a:r>
            <a:r>
              <a:rPr lang="sk-SK" sz="2800" i="1" dirty="0" err="1" smtClean="0"/>
              <a:t>Černo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Cerno+Architekten</a:t>
            </a:r>
            <a:r>
              <a:rPr lang="sk-SK" sz="2800" i="1" dirty="0" smtClean="0"/>
              <a:t>, Mníchov, SRN </a:t>
            </a:r>
            <a:endParaRPr lang="sk-SK" sz="2800" dirty="0" smtClean="0"/>
          </a:p>
          <a:p>
            <a:pPr lvl="1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</a:t>
            </a:r>
            <a:r>
              <a:rPr lang="sk-SK" sz="2800" i="1" err="1" smtClean="0"/>
              <a:t>Jan</a:t>
            </a:r>
            <a:r>
              <a:rPr lang="sk-SK" sz="2800" i="1" smtClean="0"/>
              <a:t> </a:t>
            </a:r>
            <a:r>
              <a:rPr lang="sk-SK" sz="2800" i="1" smtClean="0"/>
              <a:t>Slanina,  Kroměříž, , </a:t>
            </a:r>
            <a:r>
              <a:rPr lang="sk-SK" sz="2800" i="1" dirty="0" smtClean="0"/>
              <a:t>zástupca partnera  z ČR (AUUP) </a:t>
            </a:r>
            <a:endParaRPr lang="sk-SK" sz="2800" dirty="0" smtClean="0"/>
          </a:p>
          <a:p>
            <a:pPr lvl="1"/>
            <a:r>
              <a:rPr lang="sk-SK" sz="2800" i="1" dirty="0" smtClean="0"/>
              <a:t>	Prof. Mikuláš Huba, CSc.., predseda Výboru </a:t>
            </a:r>
            <a:r>
              <a:rPr lang="sk-SK" sz="2800" i="1" dirty="0" err="1" smtClean="0"/>
              <a:t>PaŽP</a:t>
            </a:r>
            <a:r>
              <a:rPr lang="sk-SK" sz="2800" i="1" dirty="0" smtClean="0"/>
              <a:t> NRSR </a:t>
            </a:r>
            <a:endParaRPr lang="sk-SK" sz="2800" dirty="0" smtClean="0"/>
          </a:p>
          <a:p>
            <a:pPr lvl="1"/>
            <a:r>
              <a:rPr lang="sk-SK" sz="2800" i="1" smtClean="0"/>
              <a:t>PhDr. Patrik  Guldan,  </a:t>
            </a:r>
            <a:r>
              <a:rPr lang="sk-SK" sz="2800" i="1" dirty="0" smtClean="0"/>
              <a:t>- Pamiatkový úrad SR</a:t>
            </a:r>
            <a:endParaRPr lang="sk-SK" sz="2800" dirty="0" smtClean="0"/>
          </a:p>
          <a:p>
            <a:pPr lvl="1"/>
            <a:r>
              <a:rPr lang="sk-SK" sz="2800" i="1" dirty="0" smtClean="0"/>
              <a:t>	Prof. 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Bohuš Kováč, PhD. - Ústav  urbanizmu, FA STU </a:t>
            </a:r>
            <a:r>
              <a:rPr lang="sk-SK" sz="2800" i="1" smtClean="0"/>
              <a:t>v </a:t>
            </a:r>
            <a:r>
              <a:rPr lang="sk-SK" sz="2800" i="1" smtClean="0"/>
              <a:t>Bratislave. </a:t>
            </a:r>
            <a:endParaRPr lang="sk-SK" sz="2800" dirty="0" smtClean="0"/>
          </a:p>
          <a:p>
            <a:r>
              <a:rPr lang="sk-SK" sz="3600" b="1" dirty="0" smtClean="0"/>
              <a:t> </a:t>
            </a:r>
            <a:endParaRPr lang="sk-SK" sz="3600" dirty="0" smtClean="0"/>
          </a:p>
          <a:p>
            <a:r>
              <a:rPr lang="sk-SK" sz="3600" b="1" dirty="0" smtClean="0"/>
              <a:t>12.00 – 14.00 </a:t>
            </a:r>
            <a:r>
              <a:rPr lang="sk-SK" sz="3600" dirty="0" smtClean="0"/>
              <a:t>  </a:t>
            </a:r>
            <a:r>
              <a:rPr lang="sk-SK" sz="3600" b="1" dirty="0" smtClean="0"/>
              <a:t>Blok 2:  Verejné priestranstvá v historickom kontexte </a:t>
            </a:r>
            <a:endParaRPr lang="sk-SK" sz="3600" dirty="0" smtClean="0"/>
          </a:p>
          <a:p>
            <a:r>
              <a:rPr lang="sk-SK" sz="3600" dirty="0" smtClean="0"/>
              <a:t> </a:t>
            </a:r>
            <a:r>
              <a:rPr lang="sk-SK" sz="2800" i="1" dirty="0" smtClean="0"/>
              <a:t>Moderátor: Prof. Ing. arch. Pavel Gregor, PhD., FA STU </a:t>
            </a:r>
            <a:endParaRPr lang="sk-SK" sz="2800" dirty="0" smtClean="0"/>
          </a:p>
          <a:p>
            <a:pPr lvl="1"/>
            <a:r>
              <a:rPr lang="sk-SK" sz="2800" i="1" dirty="0" smtClean="0"/>
              <a:t>	zástupca ECTP</a:t>
            </a:r>
            <a:r>
              <a:rPr lang="sk-SK" sz="2800" b="1" i="1" dirty="0" smtClean="0"/>
              <a:t>  </a:t>
            </a:r>
            <a:r>
              <a:rPr lang="sk-SK" sz="2800" i="1" dirty="0" smtClean="0"/>
              <a:t>- Arch. </a:t>
            </a:r>
            <a:r>
              <a:rPr lang="sk-SK" sz="2800" i="1" dirty="0" err="1" smtClean="0"/>
              <a:t>Joäo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Teixeira</a:t>
            </a:r>
            <a:r>
              <a:rPr lang="sk-SK" sz="2800" i="1" dirty="0" smtClean="0"/>
              <a:t>, exprezident ECTP,  </a:t>
            </a:r>
            <a:r>
              <a:rPr lang="sk-SK" sz="2800" i="1" smtClean="0"/>
              <a:t>Portugalsko </a:t>
            </a:r>
            <a:endParaRPr lang="sk-SK" sz="2800" smtClean="0"/>
          </a:p>
          <a:p>
            <a:pPr lvl="1"/>
            <a:r>
              <a:rPr lang="sk-SK" sz="2800" i="1" smtClean="0"/>
              <a:t>	Prof. Węcławowicz-Bilska</a:t>
            </a:r>
            <a:r>
              <a:rPr lang="sk-SK" sz="2800" smtClean="0"/>
              <a:t>  </a:t>
            </a:r>
            <a:r>
              <a:rPr lang="sk-SK" sz="2800" i="1" smtClean="0"/>
              <a:t>- Krakovská univerzita, Poľsko </a:t>
            </a:r>
            <a:endParaRPr lang="sk-SK" sz="2800" smtClean="0"/>
          </a:p>
          <a:p>
            <a:pPr lvl="1"/>
            <a:r>
              <a:rPr lang="sk-SK" sz="2800" i="1" smtClean="0"/>
              <a:t>     </a:t>
            </a:r>
            <a:r>
              <a:rPr lang="sk-SK" sz="2800" i="1" dirty="0" smtClean="0"/>
              <a:t>	</a:t>
            </a:r>
            <a:r>
              <a:rPr lang="hu-HU" sz="2800" i="1" dirty="0" smtClean="0"/>
              <a:t>László </a:t>
            </a:r>
            <a:r>
              <a:rPr lang="hu-HU" sz="2800" i="1" dirty="0" err="1" smtClean="0"/>
              <a:t>Nádasy</a:t>
            </a:r>
            <a:r>
              <a:rPr lang="hu-HU" sz="2800" i="1" dirty="0" smtClean="0"/>
              <a:t> </a:t>
            </a:r>
            <a:r>
              <a:rPr lang="sk-SK" sz="2800" i="1" dirty="0" smtClean="0"/>
              <a:t>- </a:t>
            </a:r>
            <a:r>
              <a:rPr lang="sk-SK" sz="2800" i="1" dirty="0" err="1" smtClean="0"/>
              <a:t>Hungarian</a:t>
            </a:r>
            <a:r>
              <a:rPr lang="sk-SK" sz="2800" i="1" dirty="0" smtClean="0"/>
              <a:t> Urban </a:t>
            </a:r>
            <a:r>
              <a:rPr lang="sk-SK" sz="2800" i="1" dirty="0" err="1" smtClean="0"/>
              <a:t>Knowledge</a:t>
            </a:r>
            <a:r>
              <a:rPr lang="sk-SK" sz="2800" i="1" dirty="0" smtClean="0"/>
              <a:t> Centre, Maďarsko  </a:t>
            </a:r>
            <a:endParaRPr lang="sk-SK" sz="2800" dirty="0" smtClean="0"/>
          </a:p>
          <a:p>
            <a:pPr lvl="1"/>
            <a:r>
              <a:rPr lang="sk-SK" sz="2800" i="1" dirty="0" smtClean="0"/>
              <a:t>	Ing</a:t>
            </a:r>
            <a:r>
              <a:rPr lang="sk-SK" sz="2800" i="1" smtClean="0"/>
              <a:t>. </a:t>
            </a:r>
            <a:r>
              <a:rPr lang="sk-SK" sz="2800" i="1" smtClean="0"/>
              <a:t>arch. Iveta  Ludvíková</a:t>
            </a:r>
            <a:r>
              <a:rPr lang="sk-SK" sz="2800" i="1" dirty="0" smtClean="0"/>
              <a:t>, Mesto Znojmo, zástupca partnera  z ČR (AUUP) </a:t>
            </a:r>
            <a:endParaRPr lang="sk-SK" sz="2800" dirty="0" smtClean="0"/>
          </a:p>
          <a:p>
            <a:pPr lvl="1"/>
            <a:r>
              <a:rPr lang="sk-SK" sz="2800" i="1" smtClean="0"/>
              <a:t>Ing. arch. Pavol Ižvolt, PhD. </a:t>
            </a:r>
            <a:r>
              <a:rPr lang="sk-SK" sz="2800" i="1" dirty="0" smtClean="0"/>
              <a:t>- Pamiatkový úrad </a:t>
            </a:r>
            <a:endParaRPr lang="sk-SK" sz="2800" dirty="0" smtClean="0"/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14.00 – 16.30 </a:t>
            </a:r>
            <a:r>
              <a:rPr lang="sk-SK" sz="3600" dirty="0" smtClean="0"/>
              <a:t>  </a:t>
            </a:r>
            <a:r>
              <a:rPr lang="sk-SK" sz="3600" b="1" dirty="0" smtClean="0"/>
              <a:t>Blok 3:  Verejné priestranstvá v plánovacom procese </a:t>
            </a:r>
            <a:endParaRPr lang="sk-SK" sz="3600" dirty="0" smtClean="0"/>
          </a:p>
          <a:p>
            <a:r>
              <a:rPr lang="sk-SK" sz="3600" dirty="0" smtClean="0"/>
              <a:t> </a:t>
            </a:r>
            <a:r>
              <a:rPr lang="sk-SK" sz="2800" i="1" dirty="0" smtClean="0"/>
              <a:t>Moderátor: .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Martin Baloga, PhD. </a:t>
            </a:r>
            <a:endParaRPr lang="sk-SK" sz="2800" dirty="0" smtClean="0"/>
          </a:p>
          <a:p>
            <a:r>
              <a:rPr lang="sk-SK" sz="2800" i="1" dirty="0" smtClean="0"/>
              <a:t>	Dóra </a:t>
            </a:r>
            <a:r>
              <a:rPr lang="sk-SK" sz="2800" i="1" dirty="0" err="1" smtClean="0"/>
              <a:t>Hunter</a:t>
            </a:r>
            <a:r>
              <a:rPr lang="sk-SK" sz="2800" i="1" dirty="0" smtClean="0"/>
              <a:t> - </a:t>
            </a:r>
            <a:r>
              <a:rPr lang="sk-SK" sz="2800" i="1" dirty="0" err="1" smtClean="0"/>
              <a:t>Hungarian</a:t>
            </a:r>
            <a:r>
              <a:rPr lang="sk-SK" sz="2800" i="1" dirty="0" smtClean="0"/>
              <a:t> Urban </a:t>
            </a:r>
            <a:r>
              <a:rPr lang="sk-SK" sz="2800" i="1" dirty="0" err="1" smtClean="0"/>
              <a:t>Knowledge</a:t>
            </a:r>
            <a:r>
              <a:rPr lang="sk-SK" sz="2800" i="1" dirty="0" smtClean="0"/>
              <a:t> Centre, Maďarsko    </a:t>
            </a:r>
            <a:endParaRPr lang="sk-SK" sz="2800" dirty="0" smtClean="0"/>
          </a:p>
          <a:p>
            <a:r>
              <a:rPr lang="sk-SK" sz="2800" i="1" dirty="0" smtClean="0"/>
              <a:t>	</a:t>
            </a:r>
            <a:r>
              <a:rPr lang="sk-SK" sz="2800" i="1" dirty="0" err="1" smtClean="0"/>
              <a:t>Rafał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Blazy</a:t>
            </a:r>
            <a:r>
              <a:rPr lang="sk-SK" sz="2800" i="1" smtClean="0"/>
              <a:t>, </a:t>
            </a:r>
            <a:r>
              <a:rPr lang="sk-SK" sz="2800" i="1" smtClean="0"/>
              <a:t>Krakovská  univerzita</a:t>
            </a:r>
            <a:r>
              <a:rPr lang="sk-SK" sz="2800" i="1" dirty="0" smtClean="0"/>
              <a:t>, Poľsko </a:t>
            </a:r>
            <a:endParaRPr lang="sk-SK" sz="2800" dirty="0" smtClean="0"/>
          </a:p>
          <a:p>
            <a:pPr lvl="0"/>
            <a:r>
              <a:rPr lang="sk-SK" sz="2800" i="1" dirty="0" smtClean="0"/>
              <a:t>	</a:t>
            </a:r>
            <a:r>
              <a:rPr lang="sk-SK" sz="2800" i="1" dirty="0" err="1" smtClean="0"/>
              <a:t>Mgr.art</a:t>
            </a:r>
            <a:r>
              <a:rPr lang="sk-SK" sz="2800" i="1" dirty="0" smtClean="0"/>
              <a:t>. Róbert </a:t>
            </a:r>
            <a:r>
              <a:rPr lang="sk-SK" sz="2800" i="1" dirty="0" err="1" smtClean="0"/>
              <a:t>Dúbravec</a:t>
            </a:r>
            <a:r>
              <a:rPr lang="sk-SK" sz="2800" i="1" dirty="0" smtClean="0"/>
              <a:t>, UHA Martin</a:t>
            </a:r>
            <a:endParaRPr lang="sk-SK" sz="2800" dirty="0" smtClean="0"/>
          </a:p>
          <a:p>
            <a:pPr lvl="0"/>
            <a:r>
              <a:rPr lang="sk-SK" sz="2800" i="1" dirty="0" smtClean="0"/>
              <a:t>	Dr. Michael </a:t>
            </a:r>
            <a:r>
              <a:rPr lang="sk-SK" sz="2800" i="1" dirty="0" err="1" smtClean="0"/>
              <a:t>Hardman</a:t>
            </a:r>
            <a:r>
              <a:rPr lang="sk-SK" sz="2800" i="1" dirty="0" smtClean="0"/>
              <a:t>,, </a:t>
            </a:r>
            <a:r>
              <a:rPr lang="sk-SK" sz="2800" i="1" dirty="0" err="1" smtClean="0"/>
              <a:t>Birmingham</a:t>
            </a:r>
            <a:r>
              <a:rPr lang="sk-SK" sz="2800" i="1" dirty="0" smtClean="0"/>
              <a:t> City </a:t>
            </a:r>
            <a:r>
              <a:rPr lang="sk-SK" sz="2800" i="1" dirty="0" err="1" smtClean="0"/>
              <a:t>University</a:t>
            </a:r>
            <a:r>
              <a:rPr lang="sk-SK" sz="2800" i="1" dirty="0" smtClean="0"/>
              <a:t>, UK </a:t>
            </a:r>
            <a:endParaRPr lang="sk-SK" sz="2800" dirty="0" smtClean="0"/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16.30 – 17.30  Trnavské sláčikové TRIO : </a:t>
            </a:r>
          </a:p>
          <a:p>
            <a:r>
              <a:rPr lang="sk-SK" sz="3600" b="1" dirty="0" smtClean="0"/>
              <a:t>	</a:t>
            </a:r>
            <a:r>
              <a:rPr lang="sk-SK" sz="2800" dirty="0" smtClean="0"/>
              <a:t>František </a:t>
            </a:r>
            <a:r>
              <a:rPr lang="sk-SK" sz="2800" dirty="0" err="1" smtClean="0"/>
              <a:t>Ferienčik</a:t>
            </a:r>
            <a:r>
              <a:rPr lang="sk-SK" sz="2800" dirty="0" smtClean="0"/>
              <a:t> - prvé husle,  Milan Horák - druhé husle, Jaroslav </a:t>
            </a:r>
            <a:r>
              <a:rPr lang="sk-SK" sz="2800" dirty="0" err="1" smtClean="0"/>
              <a:t>Kaba</a:t>
            </a:r>
            <a:r>
              <a:rPr lang="sk-SK" sz="2800" dirty="0" smtClean="0"/>
              <a:t> - violončelo</a:t>
            </a:r>
          </a:p>
          <a:p>
            <a:r>
              <a:rPr lang="sk-SK" sz="3600" b="1" dirty="0" smtClean="0"/>
              <a:t> </a:t>
            </a:r>
            <a:endParaRPr lang="sk-SK" sz="3600" dirty="0" smtClean="0"/>
          </a:p>
          <a:p>
            <a:r>
              <a:rPr lang="sk-SK" sz="3600" b="1" dirty="0" smtClean="0">
                <a:solidFill>
                  <a:schemeClr val="bg1"/>
                </a:solidFill>
              </a:rPr>
              <a:t>26. 4. 2014</a:t>
            </a:r>
            <a:r>
              <a:rPr lang="sk-SK" sz="3600" dirty="0" smtClean="0">
                <a:solidFill>
                  <a:schemeClr val="bg1"/>
                </a:solidFill>
              </a:rPr>
              <a:t>  </a:t>
            </a:r>
            <a:r>
              <a:rPr lang="sk-SK" sz="3600" b="1" dirty="0" smtClean="0">
                <a:solidFill>
                  <a:schemeClr val="bg1"/>
                </a:solidFill>
              </a:rPr>
              <a:t>Verejné priestranstvá a identita, príklady - panelová diskusia </a:t>
            </a:r>
            <a:endParaRPr lang="sk-SK" sz="3600" dirty="0" smtClean="0">
              <a:solidFill>
                <a:schemeClr val="bg1"/>
              </a:solidFill>
            </a:endParaRPr>
          </a:p>
          <a:p>
            <a:r>
              <a:rPr lang="sk-SK" sz="3600" dirty="0" smtClean="0"/>
              <a:t> </a:t>
            </a:r>
          </a:p>
          <a:p>
            <a:r>
              <a:rPr lang="sk-SK" sz="3600" b="1" smtClean="0"/>
              <a:t>9.30-10.00    Medailón krajinného </a:t>
            </a:r>
            <a:r>
              <a:rPr lang="sk-SK" sz="3600" b="1" dirty="0" smtClean="0"/>
              <a:t>architekta Alexandra </a:t>
            </a:r>
            <a:r>
              <a:rPr lang="sk-SK" sz="3600" b="1" dirty="0" err="1" smtClean="0"/>
              <a:t>Glausa</a:t>
            </a:r>
            <a:r>
              <a:rPr lang="sk-SK" sz="3600" b="1" dirty="0" smtClean="0"/>
              <a:t>   </a:t>
            </a:r>
          </a:p>
          <a:p>
            <a:r>
              <a:rPr lang="sk-SK" sz="3600" b="1" dirty="0" smtClean="0"/>
              <a:t>                           </a:t>
            </a:r>
            <a:r>
              <a:rPr lang="sk-SK" sz="2800" dirty="0" smtClean="0"/>
              <a:t>Kurátor </a:t>
            </a:r>
            <a:r>
              <a:rPr lang="sk-SK" sz="2800" dirty="0" err="1" smtClean="0"/>
              <a:t>Ing.arch</a:t>
            </a:r>
            <a:r>
              <a:rPr lang="sk-SK" sz="2800" dirty="0" smtClean="0"/>
              <a:t>. </a:t>
            </a:r>
            <a:r>
              <a:rPr lang="sk-SK" sz="2800" dirty="0" err="1" smtClean="0"/>
              <a:t>Arnošt</a:t>
            </a:r>
            <a:r>
              <a:rPr lang="sk-SK" sz="2800" dirty="0" smtClean="0"/>
              <a:t> </a:t>
            </a:r>
            <a:r>
              <a:rPr lang="sk-SK" sz="2800" dirty="0" err="1" smtClean="0"/>
              <a:t>Mitske</a:t>
            </a:r>
            <a:endParaRPr lang="sk-SK" sz="2800" dirty="0" smtClean="0"/>
          </a:p>
          <a:p>
            <a:r>
              <a:rPr lang="sk-SK" sz="3600" b="1" dirty="0" smtClean="0"/>
              <a:t> </a:t>
            </a:r>
            <a:endParaRPr lang="sk-SK" sz="3600" dirty="0" smtClean="0"/>
          </a:p>
          <a:p>
            <a:r>
              <a:rPr lang="sk-SK" sz="3600" b="1" dirty="0" smtClean="0"/>
              <a:t>10.00 – 12.00 </a:t>
            </a:r>
            <a:r>
              <a:rPr lang="sk-SK" sz="3600" dirty="0" smtClean="0"/>
              <a:t>  </a:t>
            </a:r>
            <a:r>
              <a:rPr lang="sk-SK" sz="3600" b="1" dirty="0" smtClean="0"/>
              <a:t>Blok 4: Verejné priestranstvá, kvalita na príklade Košíc EHMK </a:t>
            </a:r>
            <a:endParaRPr lang="sk-SK" sz="3600" dirty="0" smtClean="0"/>
          </a:p>
          <a:p>
            <a:r>
              <a:rPr lang="sk-SK" sz="3600" dirty="0" smtClean="0"/>
              <a:t> </a:t>
            </a:r>
            <a:r>
              <a:rPr lang="sk-SK" sz="2800" i="1" dirty="0" smtClean="0"/>
              <a:t>Moderátorka: . 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Vierka </a:t>
            </a:r>
            <a:r>
              <a:rPr lang="sk-SK" sz="2800" i="1" dirty="0" err="1" smtClean="0"/>
              <a:t>Šottníková</a:t>
            </a:r>
            <a:r>
              <a:rPr lang="sk-SK" sz="2800" i="1" dirty="0" smtClean="0"/>
              <a:t> , Útvar hlavného architekta mesta Martin </a:t>
            </a:r>
          </a:p>
          <a:p>
            <a:pPr lvl="0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Martin Jerguš, UHA Košice - verejné priestranstvá  po EHMK  2013</a:t>
            </a:r>
            <a:endParaRPr lang="sk-SK" sz="2800" dirty="0" smtClean="0"/>
          </a:p>
          <a:p>
            <a:pPr lvl="0"/>
            <a:r>
              <a:rPr lang="sk-SK" sz="2800" i="1" dirty="0" smtClean="0"/>
              <a:t>	Prof. Oto Hudec, </a:t>
            </a:r>
            <a:r>
              <a:rPr lang="sk-SK" sz="2800" i="1" dirty="0" err="1" smtClean="0"/>
              <a:t>PhD</a:t>
            </a:r>
            <a:r>
              <a:rPr lang="sk-SK" sz="2800" i="1" dirty="0" smtClean="0"/>
              <a:t>, Ekonomická fakulta, Technická univerzita v Košiciach</a:t>
            </a:r>
            <a:endParaRPr lang="sk-SK" sz="2800" dirty="0" smtClean="0"/>
          </a:p>
          <a:p>
            <a:pPr lvl="1"/>
            <a:r>
              <a:rPr lang="sk-SK" sz="2800" i="1" dirty="0" smtClean="0"/>
              <a:t>	Ing. Martin Kováč  - voda vo verejných priestranstvách</a:t>
            </a:r>
            <a:endParaRPr lang="sk-SK" sz="2800" dirty="0" smtClean="0"/>
          </a:p>
          <a:p>
            <a:pPr lvl="1"/>
            <a:r>
              <a:rPr lang="sk-SK" sz="2800" i="1" dirty="0" smtClean="0"/>
              <a:t>	Ing. Štefan Lančarič - ÚHA Nitra- Mestské zásahy</a:t>
            </a:r>
            <a:endParaRPr lang="sk-SK" sz="2800" dirty="0" smtClean="0"/>
          </a:p>
          <a:p>
            <a:pPr lvl="1"/>
            <a:r>
              <a:rPr lang="sk-SK" sz="2800" i="1" dirty="0" smtClean="0"/>
              <a:t>	RNDr. Andrej </a:t>
            </a:r>
            <a:r>
              <a:rPr lang="sk-SK" sz="2800" i="1" dirty="0" err="1" smtClean="0"/>
              <a:t>Šteiner</a:t>
            </a:r>
            <a:r>
              <a:rPr lang="sk-SK" sz="2800" i="1" dirty="0" smtClean="0"/>
              <a:t>, CSc., Karpatský rozvojový inštitút, Košice, klimatické faktory</a:t>
            </a:r>
            <a:endParaRPr lang="sk-SK" sz="2800" dirty="0" smtClean="0"/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12.00 – 14.00 </a:t>
            </a:r>
            <a:r>
              <a:rPr lang="sk-SK" sz="3600" dirty="0" smtClean="0"/>
              <a:t>  </a:t>
            </a:r>
            <a:r>
              <a:rPr lang="sk-SK" sz="3600" b="1" dirty="0" smtClean="0"/>
              <a:t>Blok 5: Verejné priestranstvá mobilita a bezpečnosť, príklad                     </a:t>
            </a:r>
          </a:p>
          <a:p>
            <a:r>
              <a:rPr lang="sk-SK" sz="3600" b="1" dirty="0" smtClean="0"/>
              <a:t>           </a:t>
            </a:r>
            <a:r>
              <a:rPr lang="sk-SK" sz="3600" b="1" dirty="0" err="1" smtClean="0"/>
              <a:t>Trenčín-bezpečné</a:t>
            </a:r>
            <a:r>
              <a:rPr lang="sk-SK" sz="3600" b="1" dirty="0" smtClean="0"/>
              <a:t> mesto </a:t>
            </a:r>
            <a:endParaRPr lang="sk-SK" sz="3600" dirty="0" smtClean="0"/>
          </a:p>
          <a:p>
            <a:r>
              <a:rPr lang="sk-SK" sz="2800" dirty="0" smtClean="0"/>
              <a:t> </a:t>
            </a:r>
            <a:r>
              <a:rPr lang="sk-SK" sz="2800" i="1" dirty="0" smtClean="0"/>
              <a:t>Moderátor:  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Martin Jerguš, Útvar hladného architekta mesta Košice  </a:t>
            </a:r>
            <a:endParaRPr lang="sk-SK" sz="2800" dirty="0" smtClean="0"/>
          </a:p>
          <a:p>
            <a:pPr lvl="0"/>
            <a:r>
              <a:rPr lang="sk-SK" sz="2800" i="1" dirty="0" smtClean="0"/>
              <a:t>	Mgr. Renáta </a:t>
            </a:r>
            <a:r>
              <a:rPr lang="sk-SK" sz="2800" i="1" dirty="0" err="1" smtClean="0"/>
              <a:t>Kaščáková</a:t>
            </a:r>
            <a:r>
              <a:rPr lang="sk-SK" sz="2800" i="1" dirty="0" smtClean="0"/>
              <a:t>,  MsÚ Trenčín (mestské zásahy, bezpečné mesto...) </a:t>
            </a:r>
            <a:endParaRPr lang="sk-SK" sz="2800" dirty="0" smtClean="0"/>
          </a:p>
          <a:p>
            <a:pPr lvl="0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Ondrejička, UM STU   (Verejné priestranstvá - spoločné statky) </a:t>
            </a:r>
            <a:endParaRPr lang="sk-SK" sz="2800" dirty="0" smtClean="0"/>
          </a:p>
          <a:p>
            <a:pPr lvl="0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Ľuboš </a:t>
            </a:r>
            <a:r>
              <a:rPr lang="sk-SK" sz="2800" i="1" dirty="0" err="1" smtClean="0"/>
              <a:t>Keleman</a:t>
            </a:r>
            <a:r>
              <a:rPr lang="sk-SK" sz="2800" i="1" dirty="0" smtClean="0"/>
              <a:t>, Hlavný architekt mesta Banská Bystrica </a:t>
            </a:r>
            <a:endParaRPr lang="sk-SK" sz="2800" dirty="0" smtClean="0"/>
          </a:p>
          <a:p>
            <a:pPr lvl="0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Martin </a:t>
            </a:r>
            <a:r>
              <a:rPr lang="sk-SK" sz="2800" i="1" dirty="0" err="1" smtClean="0"/>
              <a:t>Bedatš</a:t>
            </a:r>
            <a:r>
              <a:rPr lang="sk-SK" sz="2800" i="1" dirty="0" smtClean="0"/>
              <a:t>, Hlavný architekt mesta Trenčín</a:t>
            </a:r>
            <a:r>
              <a:rPr lang="sk-SK" sz="2800" b="1" dirty="0" smtClean="0"/>
              <a:t> </a:t>
            </a:r>
            <a:endParaRPr lang="sk-SK" sz="2800" dirty="0" smtClean="0"/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14.00 – 17.00 	Blok 6: Verejné priestranstvá a kvalita, dizajn</a:t>
            </a:r>
            <a:endParaRPr lang="sk-SK" sz="3600" dirty="0" smtClean="0"/>
          </a:p>
          <a:p>
            <a:r>
              <a:rPr lang="sk-SK" sz="3600" dirty="0" smtClean="0"/>
              <a:t> </a:t>
            </a:r>
            <a:r>
              <a:rPr lang="sk-SK" sz="2800" i="1" dirty="0" smtClean="0"/>
              <a:t>Moderátor:  </a:t>
            </a:r>
            <a:r>
              <a:rPr lang="sk-SK" sz="2800" i="1" dirty="0" err="1" smtClean="0"/>
              <a:t>Ing.Anna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Dobrucká</a:t>
            </a:r>
            <a:r>
              <a:rPr lang="sk-SK" sz="2800" i="1" dirty="0" smtClean="0"/>
              <a:t>, PhD., ZUUPS</a:t>
            </a:r>
            <a:endParaRPr lang="sk-SK" sz="2800" dirty="0" smtClean="0"/>
          </a:p>
          <a:p>
            <a:pPr lvl="1"/>
            <a:r>
              <a:rPr lang="sk-SK" sz="2800" i="1" dirty="0" smtClean="0"/>
              <a:t>	Ing. arch. Alena </a:t>
            </a:r>
            <a:r>
              <a:rPr lang="sk-SK" sz="2800" i="1" dirty="0" err="1" smtClean="0"/>
              <a:t>Kubová-Gauché</a:t>
            </a:r>
            <a:r>
              <a:rPr lang="sk-SK" sz="2800" i="1" dirty="0" smtClean="0"/>
              <a:t> ,PhD., </a:t>
            </a:r>
            <a:r>
              <a:rPr lang="sk-SK" sz="2800" i="1" dirty="0" err="1" smtClean="0"/>
              <a:t>Ecole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Nationale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Superieure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d'Architecture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Lyon</a:t>
            </a:r>
            <a:endParaRPr lang="sk-SK" sz="2800" dirty="0" smtClean="0"/>
          </a:p>
          <a:p>
            <a:pPr lvl="1"/>
            <a:r>
              <a:rPr lang="sk-SK" sz="2800" i="1" dirty="0" smtClean="0"/>
              <a:t>	Prof. akad. sochár Peter </a:t>
            </a:r>
            <a:r>
              <a:rPr lang="sk-SK" sz="2800" i="1" dirty="0" err="1" smtClean="0"/>
              <a:t>Paliatka</a:t>
            </a:r>
            <a:r>
              <a:rPr lang="sk-SK" sz="2800" i="1" dirty="0" smtClean="0"/>
              <a:t>, UD FA STU v Bratislave</a:t>
            </a:r>
            <a:endParaRPr lang="sk-SK" sz="2800" dirty="0" smtClean="0"/>
          </a:p>
          <a:p>
            <a:pPr lvl="1"/>
            <a:r>
              <a:rPr lang="sk-SK" sz="2800" i="1" dirty="0" smtClean="0"/>
              <a:t>	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Petra </a:t>
            </a:r>
            <a:r>
              <a:rPr lang="sk-SK" sz="2800" i="1" dirty="0" err="1" smtClean="0"/>
              <a:t>Kiralyová</a:t>
            </a:r>
            <a:r>
              <a:rPr lang="sk-SK" sz="2800" i="1" dirty="0" smtClean="0"/>
              <a:t> - UHA Košice  </a:t>
            </a:r>
            <a:endParaRPr lang="sk-SK" sz="2800" dirty="0" smtClean="0"/>
          </a:p>
          <a:p>
            <a:pPr lvl="0"/>
            <a:r>
              <a:rPr lang="sk-SK" sz="2800" i="1" dirty="0" smtClean="0"/>
              <a:t>	Ing. Aleš </a:t>
            </a:r>
            <a:r>
              <a:rPr lang="sk-SK" sz="2800" i="1" dirty="0" err="1" smtClean="0"/>
              <a:t>Bakoš</a:t>
            </a:r>
            <a:r>
              <a:rPr lang="sk-SK" sz="2800" i="1" dirty="0" smtClean="0"/>
              <a:t>, Jozef </a:t>
            </a:r>
            <a:r>
              <a:rPr lang="sk-SK" sz="2800" i="1" dirty="0" err="1" smtClean="0"/>
              <a:t>Martinec</a:t>
            </a:r>
            <a:r>
              <a:rPr lang="sk-SK" sz="2800" i="1" dirty="0" smtClean="0"/>
              <a:t>,  mm </a:t>
            </a:r>
            <a:r>
              <a:rPr lang="sk-SK" sz="2800" i="1" dirty="0" err="1" smtClean="0"/>
              <a:t>cité</a:t>
            </a:r>
            <a:endParaRPr lang="sk-SK" sz="2800" dirty="0" smtClean="0"/>
          </a:p>
          <a:p>
            <a:r>
              <a:rPr lang="sk-SK" sz="3600" i="1" dirty="0" smtClean="0"/>
              <a:t> </a:t>
            </a:r>
            <a:endParaRPr lang="sk-SK" sz="3600" dirty="0" smtClean="0"/>
          </a:p>
          <a:p>
            <a:r>
              <a:rPr lang="sk-SK" sz="3600" b="1" dirty="0" smtClean="0">
                <a:solidFill>
                  <a:schemeClr val="bg1"/>
                </a:solidFill>
              </a:rPr>
              <a:t>27. 4. 2014</a:t>
            </a:r>
            <a:r>
              <a:rPr lang="sk-SK" sz="3600" dirty="0" smtClean="0">
                <a:solidFill>
                  <a:schemeClr val="bg1"/>
                </a:solidFill>
              </a:rPr>
              <a:t>  </a:t>
            </a:r>
            <a:r>
              <a:rPr lang="sk-SK" sz="3600" b="1" dirty="0" smtClean="0">
                <a:solidFill>
                  <a:schemeClr val="bg1"/>
                </a:solidFill>
              </a:rPr>
              <a:t>Verejné priestranstvá a identita - panelová diskusia </a:t>
            </a:r>
            <a:endParaRPr lang="sk-SK" sz="3600" dirty="0" smtClean="0">
              <a:solidFill>
                <a:schemeClr val="bg1"/>
              </a:solidFill>
            </a:endParaRPr>
          </a:p>
          <a:p>
            <a:r>
              <a:rPr lang="sk-SK" sz="3600" dirty="0" smtClean="0"/>
              <a:t> </a:t>
            </a:r>
          </a:p>
          <a:p>
            <a:r>
              <a:rPr lang="sk-SK" sz="3600" b="1" dirty="0" smtClean="0"/>
              <a:t>10.00 hod – 13.00 </a:t>
            </a:r>
            <a:r>
              <a:rPr lang="sk-SK" sz="3600" dirty="0" smtClean="0"/>
              <a:t>  </a:t>
            </a:r>
            <a:r>
              <a:rPr lang="sk-SK" sz="3600" b="1" dirty="0" smtClean="0"/>
              <a:t>Blok 7: </a:t>
            </a:r>
            <a:r>
              <a:rPr lang="sk-SK" sz="3600" dirty="0" smtClean="0"/>
              <a:t> </a:t>
            </a:r>
            <a:r>
              <a:rPr lang="sk-SK" sz="3600" b="1" dirty="0" smtClean="0"/>
              <a:t>Verejné priestranstvá na  vidieku</a:t>
            </a:r>
            <a:endParaRPr lang="sk-SK" sz="3600" dirty="0" smtClean="0"/>
          </a:p>
          <a:p>
            <a:r>
              <a:rPr lang="sk-SK" sz="3600" dirty="0" smtClean="0"/>
              <a:t> </a:t>
            </a:r>
            <a:r>
              <a:rPr lang="sk-SK" sz="2800" i="1" dirty="0" smtClean="0"/>
              <a:t>Moderátor . Doc. </a:t>
            </a:r>
            <a:r>
              <a:rPr lang="sk-SK" sz="2800" i="1" dirty="0" err="1" smtClean="0"/>
              <a:t>Ing.arch</a:t>
            </a:r>
            <a:r>
              <a:rPr lang="sk-SK" sz="2800" i="1" dirty="0" smtClean="0"/>
              <a:t>. </a:t>
            </a:r>
            <a:r>
              <a:rPr lang="sk-SK" sz="2800" i="1" dirty="0" err="1" smtClean="0"/>
              <a:t>Roberta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Štepánková</a:t>
            </a:r>
            <a:r>
              <a:rPr lang="sk-SK" sz="2800" i="1" dirty="0" smtClean="0"/>
              <a:t>, PhD., SPU Nitra</a:t>
            </a:r>
            <a:r>
              <a:rPr lang="sk-SK" sz="2800" dirty="0" smtClean="0"/>
              <a:t>  </a:t>
            </a:r>
          </a:p>
          <a:p>
            <a:pPr lvl="0"/>
            <a:r>
              <a:rPr lang="sk-SK" sz="2800" i="1" dirty="0" smtClean="0"/>
              <a:t>	Ing. Martin </a:t>
            </a:r>
            <a:r>
              <a:rPr lang="sk-SK" sz="2800" i="1" dirty="0" err="1" smtClean="0"/>
              <a:t>Lakanda</a:t>
            </a:r>
            <a:r>
              <a:rPr lang="sk-SK" sz="2800" i="1" dirty="0" smtClean="0"/>
              <a:t>, SAŽP- dobré príklady aj na vidieku áno</a:t>
            </a:r>
            <a:endParaRPr lang="sk-SK" sz="2800" dirty="0" smtClean="0"/>
          </a:p>
          <a:p>
            <a:pPr lvl="1"/>
            <a:r>
              <a:rPr lang="sk-SK" sz="2800" i="1" dirty="0" smtClean="0"/>
              <a:t>	Mgr. Petra Klimo </a:t>
            </a:r>
            <a:r>
              <a:rPr lang="sk-SK" sz="2800" i="1" dirty="0" err="1" smtClean="0"/>
              <a:t>Zlatošová</a:t>
            </a:r>
            <a:r>
              <a:rPr lang="sk-SK" sz="2800" i="1" dirty="0" smtClean="0"/>
              <a:t> - </a:t>
            </a:r>
            <a:r>
              <a:rPr lang="sk-SK" sz="2800" i="1" dirty="0" err="1" smtClean="0"/>
              <a:t>manager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Regionlna</a:t>
            </a:r>
            <a:r>
              <a:rPr lang="sk-SK" sz="2800" i="1" dirty="0" smtClean="0"/>
              <a:t> rozvojová </a:t>
            </a:r>
            <a:r>
              <a:rPr lang="sk-SK" sz="2800" i="1" dirty="0" err="1" smtClean="0"/>
              <a:t>agenútra</a:t>
            </a:r>
            <a:r>
              <a:rPr lang="sk-SK" sz="2800" i="1" dirty="0" smtClean="0"/>
              <a:t> Nitra</a:t>
            </a:r>
          </a:p>
          <a:p>
            <a:pPr lvl="1"/>
            <a:r>
              <a:rPr lang="sk-SK" sz="2800" i="1" dirty="0" smtClean="0"/>
              <a:t>	Ing. Arch. Ľubomír  Okruhlica, Rotterdam, Holandsko </a:t>
            </a:r>
            <a:endParaRPr lang="sk-SK" sz="2800" dirty="0" smtClean="0"/>
          </a:p>
          <a:p>
            <a:pPr lvl="1"/>
            <a:r>
              <a:rPr lang="sk-SK" sz="2800" i="1" dirty="0" smtClean="0"/>
              <a:t>	</a:t>
            </a:r>
            <a:r>
              <a:rPr lang="sk-SK" sz="2800" i="1" dirty="0" err="1" smtClean="0"/>
              <a:t>Ir</a:t>
            </a:r>
            <a:r>
              <a:rPr lang="sk-SK" sz="2800" i="1" dirty="0" smtClean="0"/>
              <a:t>. </a:t>
            </a:r>
            <a:r>
              <a:rPr lang="sk-SK" sz="2800" i="1" dirty="0" err="1" smtClean="0"/>
              <a:t>Aimeé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de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Back</a:t>
            </a:r>
            <a:r>
              <a:rPr lang="sk-SK" sz="2800" i="1" dirty="0" smtClean="0"/>
              <a:t>, Rotterdam, Holandsko, </a:t>
            </a:r>
            <a:endParaRPr lang="sk-SK" sz="2800" dirty="0" smtClean="0"/>
          </a:p>
          <a:p>
            <a:pPr lvl="1"/>
            <a:r>
              <a:rPr lang="sk-SK" sz="2800" i="1" dirty="0" smtClean="0"/>
              <a:t>	Ing. Peter </a:t>
            </a:r>
            <a:r>
              <a:rPr lang="sk-SK" sz="2800" i="1" dirty="0" err="1" smtClean="0"/>
              <a:t>Raksanyi</a:t>
            </a:r>
            <a:r>
              <a:rPr lang="sk-SK" sz="2800" i="1" dirty="0" smtClean="0"/>
              <a:t>, PhD., SF STU v Bratislave (Normy na regulovanie VP)</a:t>
            </a:r>
            <a:endParaRPr lang="sk-SK" sz="2800" dirty="0" smtClean="0"/>
          </a:p>
          <a:p>
            <a:pPr lvl="1"/>
            <a:r>
              <a:rPr lang="sk-SK" sz="2800" i="1" dirty="0" smtClean="0"/>
              <a:t>	</a:t>
            </a:r>
            <a:r>
              <a:rPr lang="sk-SK" sz="2800" i="1" dirty="0" err="1" smtClean="0"/>
              <a:t>Ing.Milina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Lahová</a:t>
            </a:r>
            <a:r>
              <a:rPr lang="sk-SK" sz="2800" i="1" dirty="0" smtClean="0"/>
              <a:t>, ARBOR Senec</a:t>
            </a:r>
            <a:endParaRPr lang="sk-SK" sz="2800" dirty="0" smtClean="0"/>
          </a:p>
          <a:p>
            <a:pPr lvl="1"/>
            <a:r>
              <a:rPr lang="sk-SK" sz="2800" i="1" dirty="0" smtClean="0"/>
              <a:t>	Hrušov - </a:t>
            </a:r>
            <a:r>
              <a:rPr lang="sk-SK" sz="2800" i="1" dirty="0" err="1" smtClean="0"/>
              <a:t>Bendík</a:t>
            </a:r>
            <a:r>
              <a:rPr lang="sk-SK" sz="2800" i="1" dirty="0" smtClean="0"/>
              <a:t>, starosta  </a:t>
            </a:r>
            <a:endParaRPr lang="sk-SK" sz="2800" dirty="0" smtClean="0"/>
          </a:p>
          <a:p>
            <a:pPr lvl="1"/>
            <a:r>
              <a:rPr lang="sk-SK" sz="2800" i="1" dirty="0" smtClean="0"/>
              <a:t>	RNDr. Ľuboš Kolárik, starosta Golianovo</a:t>
            </a:r>
            <a:endParaRPr lang="sk-SK" sz="2800" dirty="0" smtClean="0"/>
          </a:p>
          <a:p>
            <a:pPr lvl="1"/>
            <a:r>
              <a:rPr lang="sk-SK" sz="2800" i="1" dirty="0" smtClean="0"/>
              <a:t>	Ing. Igor </a:t>
            </a:r>
            <a:r>
              <a:rPr lang="sk-SK" sz="2800" i="1" dirty="0" err="1" smtClean="0"/>
              <a:t>Sádovský</a:t>
            </a:r>
            <a:r>
              <a:rPr lang="sk-SK" sz="2800" i="1" dirty="0" smtClean="0"/>
              <a:t>, starosta obce Maňa</a:t>
            </a:r>
            <a:endParaRPr lang="sk-SK" sz="2800" b="1" dirty="0" smtClean="0"/>
          </a:p>
        </p:txBody>
      </p:sp>
      <p:pic>
        <p:nvPicPr>
          <p:cNvPr id="4" name="Picture 2" descr="C:\Users\Eva\Downloads\img1.jpg"/>
          <p:cNvPicPr>
            <a:picLocks noChangeAspect="1" noChangeArrowheads="1"/>
          </p:cNvPicPr>
          <p:nvPr/>
        </p:nvPicPr>
        <p:blipFill>
          <a:blip r:embed="rId8">
            <a:grayscl/>
            <a:lum contrast="10000"/>
          </a:blip>
          <a:srcRect t="13237" r="48011" b="14526"/>
          <a:stretch>
            <a:fillRect/>
          </a:stretch>
        </p:blipFill>
        <p:spPr bwMode="auto">
          <a:xfrm>
            <a:off x="12773025" y="42214800"/>
            <a:ext cx="2895600" cy="3429000"/>
          </a:xfrm>
          <a:prstGeom prst="rect">
            <a:avLst/>
          </a:prstGeom>
          <a:noFill/>
        </p:spPr>
      </p:pic>
      <p:pic>
        <p:nvPicPr>
          <p:cNvPr id="17" name="Picture 2" descr="C:\Users\Eva\Downloads\img1.jpg"/>
          <p:cNvPicPr>
            <a:picLocks noChangeAspect="1" noChangeArrowheads="1"/>
          </p:cNvPicPr>
          <p:nvPr/>
        </p:nvPicPr>
        <p:blipFill>
          <a:blip r:embed="rId8">
            <a:grayscl/>
            <a:lum contrast="20000"/>
          </a:blip>
          <a:srcRect l="50526" t="12926"/>
          <a:stretch>
            <a:fillRect/>
          </a:stretch>
        </p:blipFill>
        <p:spPr bwMode="auto">
          <a:xfrm>
            <a:off x="12773025" y="45720000"/>
            <a:ext cx="2895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19</Words>
  <PresentationFormat>Vlastná</PresentationFormat>
  <Paragraphs>126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Snímka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Eva</dc:creator>
  <cp:lastModifiedBy>Eva</cp:lastModifiedBy>
  <cp:revision>79</cp:revision>
  <dcterms:created xsi:type="dcterms:W3CDTF">2014-04-03T15:46:07Z</dcterms:created>
  <dcterms:modified xsi:type="dcterms:W3CDTF">2014-04-15T19:43:23Z</dcterms:modified>
</cp:coreProperties>
</file>